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 id="2147483661" r:id="rId5"/>
    <p:sldMasterId id="2147483674" r:id="rId6"/>
  </p:sldMasterIdLst>
  <p:notesMasterIdLst>
    <p:notesMasterId r:id="rId28"/>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FDBEBC-55AA-0A3E-5DD9-CBDAF23C70D0}" v="4" dt="2025-01-28T03:15:44.321"/>
    <p1510:client id="{4C64B1B0-C550-929A-CB02-2A1E6652CCB6}" v="6" dt="2025-01-27T01:50:54.2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62721"/>
  </p:normalViewPr>
  <p:slideViewPr>
    <p:cSldViewPr snapToGrid="0" snapToObjects="1">
      <p:cViewPr varScale="1">
        <p:scale>
          <a:sx n="73" d="100"/>
          <a:sy n="73" d="100"/>
        </p:scale>
        <p:origin x="252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 Type="http://schemas.openxmlformats.org/officeDocument/2006/relationships/customXml" Target="../customXml/item3.xml"/><Relationship Id="rId21" Type="http://schemas.openxmlformats.org/officeDocument/2006/relationships/slide" Target="slides/slide15.xml"/><Relationship Id="rId34" Type="http://schemas.microsoft.com/office/2015/10/relationships/revisionInfo" Target="revisionInfo.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notesMaster" Target="notesMasters/notes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viewProps" Target="viewProps.xml"/><Relationship Id="rId8"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kolai HAMPTON" userId="44fbeb2d-ccee-4539-bc81-2204d62be871" providerId="ADAL" clId="{B1D31C5B-B634-EF4E-AD60-62B52BEDAEFA}"/>
    <pc:docChg chg="custSel modSld">
      <pc:chgData name="Nikolai HAMPTON" userId="44fbeb2d-ccee-4539-bc81-2204d62be871" providerId="ADAL" clId="{B1D31C5B-B634-EF4E-AD60-62B52BEDAEFA}" dt="2021-06-24T23:23:35.736" v="113" actId="20577"/>
      <pc:docMkLst>
        <pc:docMk/>
      </pc:docMkLst>
      <pc:sldChg chg="modSp mod">
        <pc:chgData name="Nikolai HAMPTON" userId="44fbeb2d-ccee-4539-bc81-2204d62be871" providerId="ADAL" clId="{B1D31C5B-B634-EF4E-AD60-62B52BEDAEFA}" dt="2021-06-24T23:23:35.736" v="113" actId="20577"/>
        <pc:sldMkLst>
          <pc:docMk/>
          <pc:sldMk cId="0" sldId="264"/>
        </pc:sldMkLst>
        <pc:spChg chg="mod">
          <ac:chgData name="Nikolai HAMPTON" userId="44fbeb2d-ccee-4539-bc81-2204d62be871" providerId="ADAL" clId="{B1D31C5B-B634-EF4E-AD60-62B52BEDAEFA}" dt="2021-06-24T23:23:35.736" v="113" actId="20577"/>
          <ac:spMkLst>
            <pc:docMk/>
            <pc:sldMk cId="0" sldId="264"/>
            <ac:spMk id="194" creationId="{00000000-0000-0000-0000-000000000000}"/>
          </ac:spMkLst>
        </pc:spChg>
      </pc:sldChg>
    </pc:docChg>
  </pc:docChgLst>
  <pc:docChgLst>
    <pc:chgData name="Phil VIEYRA" userId="S::p.vieyra@ecu.edu.au::d336ed2a-0398-4044-8d03-a7a8d32c5508" providerId="AD" clId="Web-{6224CC5D-5BC4-4306-A501-5BFE73D980A4}"/>
    <pc:docChg chg="modSld">
      <pc:chgData name="Phil VIEYRA" userId="S::p.vieyra@ecu.edu.au::d336ed2a-0398-4044-8d03-a7a8d32c5508" providerId="AD" clId="Web-{6224CC5D-5BC4-4306-A501-5BFE73D980A4}" dt="2024-01-16T11:33:08.654" v="4" actId="20577"/>
      <pc:docMkLst>
        <pc:docMk/>
      </pc:docMkLst>
      <pc:sldChg chg="modSp">
        <pc:chgData name="Phil VIEYRA" userId="S::p.vieyra@ecu.edu.au::d336ed2a-0398-4044-8d03-a7a8d32c5508" providerId="AD" clId="Web-{6224CC5D-5BC4-4306-A501-5BFE73D980A4}" dt="2024-01-16T11:33:08.654" v="4" actId="20577"/>
        <pc:sldMkLst>
          <pc:docMk/>
          <pc:sldMk cId="0" sldId="257"/>
        </pc:sldMkLst>
        <pc:spChg chg="mod">
          <ac:chgData name="Phil VIEYRA" userId="S::p.vieyra@ecu.edu.au::d336ed2a-0398-4044-8d03-a7a8d32c5508" providerId="AD" clId="Web-{6224CC5D-5BC4-4306-A501-5BFE73D980A4}" dt="2024-01-16T11:33:08.654" v="4" actId="20577"/>
          <ac:spMkLst>
            <pc:docMk/>
            <pc:sldMk cId="0" sldId="257"/>
            <ac:spMk id="131" creationId="{00000000-0000-0000-0000-000000000000}"/>
          </ac:spMkLst>
        </pc:spChg>
      </pc:sldChg>
    </pc:docChg>
  </pc:docChgLst>
  <pc:docChgLst>
    <pc:chgData name="Robert WALL" userId="S::r.wall@ecu.edu.au::e14f8890-d368-4509-94c5-71abc9e51d29" providerId="AD" clId="Web-{3CFDBEBC-55AA-0A3E-5DD9-CBDAF23C70D0}"/>
    <pc:docChg chg="modSld">
      <pc:chgData name="Robert WALL" userId="S::r.wall@ecu.edu.au::e14f8890-d368-4509-94c5-71abc9e51d29" providerId="AD" clId="Web-{3CFDBEBC-55AA-0A3E-5DD9-CBDAF23C70D0}" dt="2025-01-28T03:15:44.321" v="3" actId="1076"/>
      <pc:docMkLst>
        <pc:docMk/>
      </pc:docMkLst>
      <pc:sldChg chg="addSp modSp">
        <pc:chgData name="Robert WALL" userId="S::r.wall@ecu.edu.au::e14f8890-d368-4509-94c5-71abc9e51d29" providerId="AD" clId="Web-{3CFDBEBC-55AA-0A3E-5DD9-CBDAF23C70D0}" dt="2025-01-28T03:15:44.321" v="3" actId="1076"/>
        <pc:sldMkLst>
          <pc:docMk/>
          <pc:sldMk cId="0" sldId="274"/>
        </pc:sldMkLst>
        <pc:picChg chg="add mod">
          <ac:chgData name="Robert WALL" userId="S::r.wall@ecu.edu.au::e14f8890-d368-4509-94c5-71abc9e51d29" providerId="AD" clId="Web-{3CFDBEBC-55AA-0A3E-5DD9-CBDAF23C70D0}" dt="2025-01-28T03:15:44.321" v="3" actId="1076"/>
          <ac:picMkLst>
            <pc:docMk/>
            <pc:sldMk cId="0" sldId="274"/>
            <ac:picMk id="3" creationId="{08378194-DC10-2585-F0C6-F212F63B0799}"/>
          </ac:picMkLst>
        </pc:picChg>
      </pc:sldChg>
    </pc:docChg>
  </pc:docChgLst>
  <pc:docChgLst>
    <pc:chgData name="Phil VIEYRA" userId="S::p.vieyra@ecu.edu.au::d336ed2a-0398-4044-8d03-a7a8d32c5508" providerId="AD" clId="Web-{ADC81517-E0C7-0B1A-5163-29B6008EAE6A}"/>
    <pc:docChg chg="modSld">
      <pc:chgData name="Phil VIEYRA" userId="S::p.vieyra@ecu.edu.au::d336ed2a-0398-4044-8d03-a7a8d32c5508" providerId="AD" clId="Web-{ADC81517-E0C7-0B1A-5163-29B6008EAE6A}" dt="2024-06-13T23:29:49.195" v="84"/>
      <pc:docMkLst>
        <pc:docMk/>
      </pc:docMkLst>
      <pc:sldChg chg="modNotes">
        <pc:chgData name="Phil VIEYRA" userId="S::p.vieyra@ecu.edu.au::d336ed2a-0398-4044-8d03-a7a8d32c5508" providerId="AD" clId="Web-{ADC81517-E0C7-0B1A-5163-29B6008EAE6A}" dt="2024-06-13T23:29:49.195" v="84"/>
        <pc:sldMkLst>
          <pc:docMk/>
          <pc:sldMk cId="0" sldId="260"/>
        </pc:sldMkLst>
      </pc:sldChg>
    </pc:docChg>
  </pc:docChgLst>
  <pc:docChgLst>
    <pc:chgData name="Nikolai HAMPTON" userId="S::n.hampton@ecu.edu.au::44fbeb2d-ccee-4539-bc81-2204d62be871" providerId="AD" clId="Web-{2E09DF65-C755-42F6-B823-6D9979B3733B}"/>
    <pc:docChg chg="modSld">
      <pc:chgData name="Nikolai HAMPTON" userId="S::n.hampton@ecu.edu.au::44fbeb2d-ccee-4539-bc81-2204d62be871" providerId="AD" clId="Web-{2E09DF65-C755-42F6-B823-6D9979B3733B}" dt="2021-06-24T23:25:24.892" v="52" actId="20577"/>
      <pc:docMkLst>
        <pc:docMk/>
      </pc:docMkLst>
      <pc:sldChg chg="modSp">
        <pc:chgData name="Nikolai HAMPTON" userId="S::n.hampton@ecu.edu.au::44fbeb2d-ccee-4539-bc81-2204d62be871" providerId="AD" clId="Web-{2E09DF65-C755-42F6-B823-6D9979B3733B}" dt="2021-06-24T23:25:24.892" v="52" actId="20577"/>
        <pc:sldMkLst>
          <pc:docMk/>
          <pc:sldMk cId="0" sldId="264"/>
        </pc:sldMkLst>
        <pc:spChg chg="mod">
          <ac:chgData name="Nikolai HAMPTON" userId="S::n.hampton@ecu.edu.au::44fbeb2d-ccee-4539-bc81-2204d62be871" providerId="AD" clId="Web-{2E09DF65-C755-42F6-B823-6D9979B3733B}" dt="2021-06-24T23:25:24.892" v="52" actId="20577"/>
          <ac:spMkLst>
            <pc:docMk/>
            <pc:sldMk cId="0" sldId="264"/>
            <ac:spMk id="194" creationId="{00000000-0000-0000-0000-000000000000}"/>
          </ac:spMkLst>
        </pc:spChg>
      </pc:sldChg>
    </pc:docChg>
  </pc:docChgLst>
  <pc:docChgLst>
    <pc:chgData name="Robert WALL" userId="S::r.wall@ecu.edu.au::e14f8890-d368-4509-94c5-71abc9e51d29" providerId="AD" clId="Web-{AACF5C37-F3FA-BAD8-C1B8-0EC14670248C}"/>
    <pc:docChg chg="modSld">
      <pc:chgData name="Robert WALL" userId="S::r.wall@ecu.edu.au::e14f8890-d368-4509-94c5-71abc9e51d29" providerId="AD" clId="Web-{AACF5C37-F3FA-BAD8-C1B8-0EC14670248C}" dt="2024-06-19T23:08:29.513" v="2"/>
      <pc:docMkLst>
        <pc:docMk/>
      </pc:docMkLst>
      <pc:sldChg chg="modNotes">
        <pc:chgData name="Robert WALL" userId="S::r.wall@ecu.edu.au::e14f8890-d368-4509-94c5-71abc9e51d29" providerId="AD" clId="Web-{AACF5C37-F3FA-BAD8-C1B8-0EC14670248C}" dt="2024-06-19T23:08:29.513" v="2"/>
        <pc:sldMkLst>
          <pc:docMk/>
          <pc:sldMk cId="0" sldId="260"/>
        </pc:sldMkLst>
      </pc:sldChg>
    </pc:docChg>
  </pc:docChgLst>
  <pc:docChgLst>
    <pc:chgData name="Phil VIEYRA" userId="S::p.vieyra@ecu.edu.au::d336ed2a-0398-4044-8d03-a7a8d32c5508" providerId="AD" clId="Web-{8B508211-E1FF-4D2D-27D8-625F809F9B79}"/>
    <pc:docChg chg="modSld">
      <pc:chgData name="Phil VIEYRA" userId="S::p.vieyra@ecu.edu.au::d336ed2a-0398-4044-8d03-a7a8d32c5508" providerId="AD" clId="Web-{8B508211-E1FF-4D2D-27D8-625F809F9B79}" dt="2024-05-27T03:20:25.935" v="27" actId="20577"/>
      <pc:docMkLst>
        <pc:docMk/>
      </pc:docMkLst>
      <pc:sldChg chg="modSp">
        <pc:chgData name="Phil VIEYRA" userId="S::p.vieyra@ecu.edu.au::d336ed2a-0398-4044-8d03-a7a8d32c5508" providerId="AD" clId="Web-{8B508211-E1FF-4D2D-27D8-625F809F9B79}" dt="2024-05-27T03:07:09.556" v="0" actId="20577"/>
        <pc:sldMkLst>
          <pc:docMk/>
          <pc:sldMk cId="0" sldId="257"/>
        </pc:sldMkLst>
        <pc:spChg chg="mod">
          <ac:chgData name="Phil VIEYRA" userId="S::p.vieyra@ecu.edu.au::d336ed2a-0398-4044-8d03-a7a8d32c5508" providerId="AD" clId="Web-{8B508211-E1FF-4D2D-27D8-625F809F9B79}" dt="2024-05-27T03:07:09.556" v="0" actId="20577"/>
          <ac:spMkLst>
            <pc:docMk/>
            <pc:sldMk cId="0" sldId="257"/>
            <ac:spMk id="131" creationId="{00000000-0000-0000-0000-000000000000}"/>
          </ac:spMkLst>
        </pc:spChg>
      </pc:sldChg>
      <pc:sldChg chg="modSp">
        <pc:chgData name="Phil VIEYRA" userId="S::p.vieyra@ecu.edu.au::d336ed2a-0398-4044-8d03-a7a8d32c5508" providerId="AD" clId="Web-{8B508211-E1FF-4D2D-27D8-625F809F9B79}" dt="2024-05-27T03:15:43.788" v="11" actId="20577"/>
        <pc:sldMkLst>
          <pc:docMk/>
          <pc:sldMk cId="0" sldId="264"/>
        </pc:sldMkLst>
        <pc:spChg chg="mod">
          <ac:chgData name="Phil VIEYRA" userId="S::p.vieyra@ecu.edu.au::d336ed2a-0398-4044-8d03-a7a8d32c5508" providerId="AD" clId="Web-{8B508211-E1FF-4D2D-27D8-625F809F9B79}" dt="2024-05-27T03:15:43.788" v="11" actId="20577"/>
          <ac:spMkLst>
            <pc:docMk/>
            <pc:sldMk cId="0" sldId="264"/>
            <ac:spMk id="194" creationId="{00000000-0000-0000-0000-000000000000}"/>
          </ac:spMkLst>
        </pc:spChg>
      </pc:sldChg>
      <pc:sldChg chg="modSp">
        <pc:chgData name="Phil VIEYRA" userId="S::p.vieyra@ecu.edu.au::d336ed2a-0398-4044-8d03-a7a8d32c5508" providerId="AD" clId="Web-{8B508211-E1FF-4D2D-27D8-625F809F9B79}" dt="2024-05-27T03:16:13.179" v="13" actId="20577"/>
        <pc:sldMkLst>
          <pc:docMk/>
          <pc:sldMk cId="0" sldId="266"/>
        </pc:sldMkLst>
        <pc:spChg chg="mod">
          <ac:chgData name="Phil VIEYRA" userId="S::p.vieyra@ecu.edu.au::d336ed2a-0398-4044-8d03-a7a8d32c5508" providerId="AD" clId="Web-{8B508211-E1FF-4D2D-27D8-625F809F9B79}" dt="2024-05-27T03:16:13.179" v="13" actId="20577"/>
          <ac:spMkLst>
            <pc:docMk/>
            <pc:sldMk cId="0" sldId="266"/>
            <ac:spMk id="202" creationId="{00000000-0000-0000-0000-000000000000}"/>
          </ac:spMkLst>
        </pc:spChg>
      </pc:sldChg>
      <pc:sldChg chg="modSp">
        <pc:chgData name="Phil VIEYRA" userId="S::p.vieyra@ecu.edu.au::d336ed2a-0398-4044-8d03-a7a8d32c5508" providerId="AD" clId="Web-{8B508211-E1FF-4D2D-27D8-625F809F9B79}" dt="2024-05-27T03:17:19.134" v="15" actId="20577"/>
        <pc:sldMkLst>
          <pc:docMk/>
          <pc:sldMk cId="0" sldId="268"/>
        </pc:sldMkLst>
        <pc:spChg chg="mod">
          <ac:chgData name="Phil VIEYRA" userId="S::p.vieyra@ecu.edu.au::d336ed2a-0398-4044-8d03-a7a8d32c5508" providerId="AD" clId="Web-{8B508211-E1FF-4D2D-27D8-625F809F9B79}" dt="2024-05-27T03:17:19.134" v="15" actId="20577"/>
          <ac:spMkLst>
            <pc:docMk/>
            <pc:sldMk cId="0" sldId="268"/>
            <ac:spMk id="206" creationId="{00000000-0000-0000-0000-000000000000}"/>
          </ac:spMkLst>
        </pc:spChg>
      </pc:sldChg>
      <pc:sldChg chg="modSp">
        <pc:chgData name="Phil VIEYRA" userId="S::p.vieyra@ecu.edu.au::d336ed2a-0398-4044-8d03-a7a8d32c5508" providerId="AD" clId="Web-{8B508211-E1FF-4D2D-27D8-625F809F9B79}" dt="2024-05-27T03:20:25.935" v="27" actId="20577"/>
        <pc:sldMkLst>
          <pc:docMk/>
          <pc:sldMk cId="0" sldId="271"/>
        </pc:sldMkLst>
        <pc:spChg chg="mod">
          <ac:chgData name="Phil VIEYRA" userId="S::p.vieyra@ecu.edu.au::d336ed2a-0398-4044-8d03-a7a8d32c5508" providerId="AD" clId="Web-{8B508211-E1FF-4D2D-27D8-625F809F9B79}" dt="2024-05-27T03:20:25.935" v="27" actId="20577"/>
          <ac:spMkLst>
            <pc:docMk/>
            <pc:sldMk cId="0" sldId="271"/>
            <ac:spMk id="376" creationId="{00000000-0000-0000-0000-000000000000}"/>
          </ac:spMkLst>
        </pc:spChg>
      </pc:sldChg>
    </pc:docChg>
  </pc:docChgLst>
  <pc:docChgLst>
    <pc:chgData name="Phil VIEYRA" userId="S::p.vieyra@ecu.edu.au::d336ed2a-0398-4044-8d03-a7a8d32c5508" providerId="AD" clId="Web-{98064CD8-0A42-A921-36D3-D4FD4C808046}"/>
    <pc:docChg chg="modSld">
      <pc:chgData name="Phil VIEYRA" userId="S::p.vieyra@ecu.edu.au::d336ed2a-0398-4044-8d03-a7a8d32c5508" providerId="AD" clId="Web-{98064CD8-0A42-A921-36D3-D4FD4C808046}" dt="2024-05-28T04:59:28.351" v="2" actId="20577"/>
      <pc:docMkLst>
        <pc:docMk/>
      </pc:docMkLst>
      <pc:sldChg chg="modSp">
        <pc:chgData name="Phil VIEYRA" userId="S::p.vieyra@ecu.edu.au::d336ed2a-0398-4044-8d03-a7a8d32c5508" providerId="AD" clId="Web-{98064CD8-0A42-A921-36D3-D4FD4C808046}" dt="2024-05-28T04:59:28.351" v="2" actId="20577"/>
        <pc:sldMkLst>
          <pc:docMk/>
          <pc:sldMk cId="0" sldId="265"/>
        </pc:sldMkLst>
        <pc:spChg chg="mod">
          <ac:chgData name="Phil VIEYRA" userId="S::p.vieyra@ecu.edu.au::d336ed2a-0398-4044-8d03-a7a8d32c5508" providerId="AD" clId="Web-{98064CD8-0A42-A921-36D3-D4FD4C808046}" dt="2024-05-28T04:59:28.351" v="2" actId="20577"/>
          <ac:spMkLst>
            <pc:docMk/>
            <pc:sldMk cId="0" sldId="265"/>
            <ac:spMk id="199" creationId="{00000000-0000-0000-0000-000000000000}"/>
          </ac:spMkLst>
        </pc:spChg>
      </pc:sldChg>
    </pc:docChg>
  </pc:docChgLst>
  <pc:docChgLst>
    <pc:chgData name="Allan KOROL" userId="S::a.korol@ecu.edu.au::2d129458-1542-4823-a756-d566c12e9d27" providerId="AD" clId="Web-{BB5E2FD6-80EF-4804-A28F-F24D475EB415}"/>
    <pc:docChg chg="modSld">
      <pc:chgData name="Allan KOROL" userId="S::a.korol@ecu.edu.au::2d129458-1542-4823-a756-d566c12e9d27" providerId="AD" clId="Web-{BB5E2FD6-80EF-4804-A28F-F24D475EB415}" dt="2024-01-29T20:49:18.888" v="0" actId="1076"/>
      <pc:docMkLst>
        <pc:docMk/>
      </pc:docMkLst>
      <pc:sldChg chg="modSp">
        <pc:chgData name="Allan KOROL" userId="S::a.korol@ecu.edu.au::2d129458-1542-4823-a756-d566c12e9d27" providerId="AD" clId="Web-{BB5E2FD6-80EF-4804-A28F-F24D475EB415}" dt="2024-01-29T20:49:18.888" v="0" actId="1076"/>
        <pc:sldMkLst>
          <pc:docMk/>
          <pc:sldMk cId="0" sldId="274"/>
        </pc:sldMkLst>
        <pc:picChg chg="mod">
          <ac:chgData name="Allan KOROL" userId="S::a.korol@ecu.edu.au::2d129458-1542-4823-a756-d566c12e9d27" providerId="AD" clId="Web-{BB5E2FD6-80EF-4804-A28F-F24D475EB415}" dt="2024-01-29T20:49:18.888" v="0" actId="1076"/>
          <ac:picMkLst>
            <pc:docMk/>
            <pc:sldMk cId="0" sldId="274"/>
            <ac:picMk id="395" creationId="{00000000-0000-0000-0000-000000000000}"/>
          </ac:picMkLst>
        </pc:picChg>
      </pc:sldChg>
    </pc:docChg>
  </pc:docChgLst>
  <pc:docChgLst>
    <pc:chgData name="Natthan CHISHOLM" userId="S::n.chisholm@ecu.edu.au::0426ed31-2f5c-4be3-9bc4-4f376e02d480" providerId="AD" clId="Web-{4C64B1B0-C550-929A-CB02-2A1E6652CCB6}"/>
    <pc:docChg chg="modSld">
      <pc:chgData name="Natthan CHISHOLM" userId="S::n.chisholm@ecu.edu.au::0426ed31-2f5c-4be3-9bc4-4f376e02d480" providerId="AD" clId="Web-{4C64B1B0-C550-929A-CB02-2A1E6652CCB6}" dt="2025-01-27T01:50:54.224" v="5" actId="14100"/>
      <pc:docMkLst>
        <pc:docMk/>
      </pc:docMkLst>
      <pc:sldChg chg="addSp modSp">
        <pc:chgData name="Natthan CHISHOLM" userId="S::n.chisholm@ecu.edu.au::0426ed31-2f5c-4be3-9bc4-4f376e02d480" providerId="AD" clId="Web-{4C64B1B0-C550-929A-CB02-2A1E6652CCB6}" dt="2025-01-27T01:50:54.224" v="5" actId="14100"/>
        <pc:sldMkLst>
          <pc:docMk/>
          <pc:sldMk cId="0" sldId="274"/>
        </pc:sldMkLst>
        <pc:spChg chg="add mod">
          <ac:chgData name="Natthan CHISHOLM" userId="S::n.chisholm@ecu.edu.au::0426ed31-2f5c-4be3-9bc4-4f376e02d480" providerId="AD" clId="Web-{4C64B1B0-C550-929A-CB02-2A1E6652CCB6}" dt="2025-01-27T01:50:54.224" v="5" actId="14100"/>
          <ac:spMkLst>
            <pc:docMk/>
            <pc:sldMk cId="0" sldId="274"/>
            <ac:spMk id="2" creationId="{998B5A33-B1E9-AE54-B4F3-02ACB265ECF0}"/>
          </ac:spMkLst>
        </pc:spChg>
        <pc:picChg chg="mod">
          <ac:chgData name="Natthan CHISHOLM" userId="S::n.chisholm@ecu.edu.au::0426ed31-2f5c-4be3-9bc4-4f376e02d480" providerId="AD" clId="Web-{4C64B1B0-C550-929A-CB02-2A1E6652CCB6}" dt="2025-01-27T01:50:44.880" v="0" actId="14100"/>
          <ac:picMkLst>
            <pc:docMk/>
            <pc:sldMk cId="0" sldId="274"/>
            <ac:picMk id="395" creationId="{00000000-0000-0000-0000-000000000000}"/>
          </ac:picMkLst>
        </pc:picChg>
      </pc:sldChg>
    </pc:docChg>
  </pc:docChgLst>
</pc:chgInfo>
</file>

<file path=ppt/media/image1.png>
</file>

<file path=ppt/media/image10.gif>
</file>

<file path=ppt/media/image11.png>
</file>

<file path=ppt/media/image12.jpeg>
</file>

<file path=ppt/media/image13.jpeg>
</file>

<file path=ppt/media/image14.png>
</file>

<file path=ppt/media/image15.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4" name="PlaceHolder 1"/>
          <p:cNvSpPr>
            <a:spLocks noGrp="1" noRot="1" noChangeAspect="1"/>
          </p:cNvSpPr>
          <p:nvPr>
            <p:ph type="sldImg"/>
          </p:nvPr>
        </p:nvSpPr>
        <p:spPr>
          <a:xfrm>
            <a:off x="216000" y="812520"/>
            <a:ext cx="7127280" cy="4008960"/>
          </a:xfrm>
          <a:prstGeom prst="rect">
            <a:avLst/>
          </a:prstGeom>
        </p:spPr>
        <p:txBody>
          <a:bodyPr lIns="0" tIns="0" rIns="0" bIns="0" anchor="ctr">
            <a:noAutofit/>
          </a:bodyPr>
          <a:lstStyle/>
          <a:p>
            <a:r>
              <a:rPr lang="en-US" sz="1800" b="0" strike="noStrike" spc="-1">
                <a:solidFill>
                  <a:srgbClr val="000000"/>
                </a:solidFill>
                <a:latin typeface="Arial"/>
              </a:rPr>
              <a:t>Click to move the slide</a:t>
            </a:r>
          </a:p>
        </p:txBody>
      </p:sp>
      <p:sp>
        <p:nvSpPr>
          <p:cNvPr id="125" name="PlaceHolder 2"/>
          <p:cNvSpPr>
            <a:spLocks noGrp="1"/>
          </p:cNvSpPr>
          <p:nvPr>
            <p:ph type="body"/>
          </p:nvPr>
        </p:nvSpPr>
        <p:spPr>
          <a:xfrm>
            <a:off x="756000" y="5078520"/>
            <a:ext cx="6047640" cy="4811040"/>
          </a:xfrm>
          <a:prstGeom prst="rect">
            <a:avLst/>
          </a:prstGeom>
        </p:spPr>
        <p:txBody>
          <a:bodyPr lIns="0" tIns="0" rIns="0" bIns="0">
            <a:noAutofit/>
          </a:bodyPr>
          <a:lstStyle/>
          <a:p>
            <a:r>
              <a:rPr lang="en-AU" sz="2000" b="0" strike="noStrike" spc="-1">
                <a:latin typeface="Arial"/>
              </a:rPr>
              <a:t>Click to edit the notes format</a:t>
            </a:r>
          </a:p>
        </p:txBody>
      </p:sp>
      <p:sp>
        <p:nvSpPr>
          <p:cNvPr id="126" name="PlaceHolder 3"/>
          <p:cNvSpPr>
            <a:spLocks noGrp="1"/>
          </p:cNvSpPr>
          <p:nvPr>
            <p:ph type="hdr"/>
          </p:nvPr>
        </p:nvSpPr>
        <p:spPr>
          <a:xfrm>
            <a:off x="0" y="0"/>
            <a:ext cx="3280680" cy="534240"/>
          </a:xfrm>
          <a:prstGeom prst="rect">
            <a:avLst/>
          </a:prstGeom>
        </p:spPr>
        <p:txBody>
          <a:bodyPr lIns="0" tIns="0" rIns="0" bIns="0">
            <a:noAutofit/>
          </a:bodyPr>
          <a:lstStyle/>
          <a:p>
            <a:r>
              <a:rPr lang="en-AU" sz="1400" b="0" strike="noStrike" spc="-1">
                <a:latin typeface="Times New Roman"/>
              </a:rPr>
              <a:t> </a:t>
            </a:r>
          </a:p>
        </p:txBody>
      </p:sp>
      <p:sp>
        <p:nvSpPr>
          <p:cNvPr id="127" name="PlaceHolder 4"/>
          <p:cNvSpPr>
            <a:spLocks noGrp="1"/>
          </p:cNvSpPr>
          <p:nvPr>
            <p:ph type="dt"/>
          </p:nvPr>
        </p:nvSpPr>
        <p:spPr>
          <a:xfrm>
            <a:off x="4278960" y="0"/>
            <a:ext cx="3280680" cy="534240"/>
          </a:xfrm>
          <a:prstGeom prst="rect">
            <a:avLst/>
          </a:prstGeom>
        </p:spPr>
        <p:txBody>
          <a:bodyPr lIns="0" tIns="0" rIns="0" bIns="0">
            <a:noAutofit/>
          </a:bodyPr>
          <a:lstStyle/>
          <a:p>
            <a:pPr algn="r"/>
            <a:r>
              <a:rPr lang="en-AU" sz="1400" b="0" strike="noStrike" spc="-1">
                <a:latin typeface="Times New Roman"/>
              </a:rPr>
              <a:t> </a:t>
            </a:r>
          </a:p>
        </p:txBody>
      </p:sp>
      <p:sp>
        <p:nvSpPr>
          <p:cNvPr id="128" name="PlaceHolder 5"/>
          <p:cNvSpPr>
            <a:spLocks noGrp="1"/>
          </p:cNvSpPr>
          <p:nvPr>
            <p:ph type="ftr"/>
          </p:nvPr>
        </p:nvSpPr>
        <p:spPr>
          <a:xfrm>
            <a:off x="0" y="10157400"/>
            <a:ext cx="3280680" cy="534240"/>
          </a:xfrm>
          <a:prstGeom prst="rect">
            <a:avLst/>
          </a:prstGeom>
        </p:spPr>
        <p:txBody>
          <a:bodyPr lIns="0" tIns="0" rIns="0" bIns="0" anchor="b">
            <a:noAutofit/>
          </a:bodyPr>
          <a:lstStyle/>
          <a:p>
            <a:r>
              <a:rPr lang="en-AU" sz="1400" b="0" strike="noStrike" spc="-1">
                <a:latin typeface="Times New Roman"/>
              </a:rPr>
              <a:t> </a:t>
            </a:r>
          </a:p>
        </p:txBody>
      </p:sp>
      <p:sp>
        <p:nvSpPr>
          <p:cNvPr id="129" name="PlaceHolder 6"/>
          <p:cNvSpPr>
            <a:spLocks noGrp="1"/>
          </p:cNvSpPr>
          <p:nvPr>
            <p:ph type="sldNum"/>
          </p:nvPr>
        </p:nvSpPr>
        <p:spPr>
          <a:xfrm>
            <a:off x="4278960" y="10157400"/>
            <a:ext cx="3280680" cy="534240"/>
          </a:xfrm>
          <a:prstGeom prst="rect">
            <a:avLst/>
          </a:prstGeom>
        </p:spPr>
        <p:txBody>
          <a:bodyPr lIns="0" tIns="0" rIns="0" bIns="0" anchor="b">
            <a:noAutofit/>
          </a:bodyPr>
          <a:lstStyle/>
          <a:p>
            <a:pPr algn="r"/>
            <a:fld id="{3FA3C32C-1247-4CC1-8307-6C97A7F916EB}" type="slidenum">
              <a:rPr lang="en-AU" sz="1400" b="0" strike="noStrike" spc="-1">
                <a:latin typeface="Times New Roman"/>
              </a:rPr>
              <a:t>‹#›</a:t>
            </a:fld>
            <a:endParaRPr lang="en-AU"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oaic.gov.au/privacy/your-privacy-rights/your-personal-information/what-is-personal-information/"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keydifferences.com/difference-between-civil-law-and-criminal-law.html#:~:text=%20The%20differences%20between%20civil%20law%20and%20criminal,needs%20to%20file%20a%20petition%20to...%20More%20"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PlaceHolder 1"/>
          <p:cNvSpPr>
            <a:spLocks noGrp="1" noRot="1" noChangeAspect="1"/>
          </p:cNvSpPr>
          <p:nvPr>
            <p:ph type="sldImg"/>
          </p:nvPr>
        </p:nvSpPr>
        <p:spPr>
          <a:xfrm>
            <a:off x="685800" y="1143000"/>
            <a:ext cx="5486400" cy="3086100"/>
          </a:xfrm>
          <a:prstGeom prst="rect">
            <a:avLst/>
          </a:prstGeom>
        </p:spPr>
      </p:sp>
      <p:sp>
        <p:nvSpPr>
          <p:cNvPr id="401" name="PlaceHolder 2"/>
          <p:cNvSpPr>
            <a:spLocks noGrp="1"/>
          </p:cNvSpPr>
          <p:nvPr>
            <p:ph type="body"/>
          </p:nvPr>
        </p:nvSpPr>
        <p:spPr>
          <a:xfrm>
            <a:off x="685800" y="4400640"/>
            <a:ext cx="5486040" cy="3600000"/>
          </a:xfrm>
          <a:prstGeom prst="rect">
            <a:avLst/>
          </a:prstGeom>
        </p:spPr>
        <p:txBody>
          <a:bodyPr>
            <a:noAutofit/>
          </a:bodyPr>
          <a:lstStyle/>
          <a:p>
            <a:endParaRPr lang="en-AU" sz="2000" b="0" strike="noStrike" spc="-1">
              <a:latin typeface="Arial"/>
            </a:endParaRPr>
          </a:p>
        </p:txBody>
      </p:sp>
      <p:sp>
        <p:nvSpPr>
          <p:cNvPr id="402"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7ED1EC16-5235-4D1D-9A90-0F9AAE0A411F}" type="slidenum">
              <a:rPr lang="en-AU" sz="1200" b="0" strike="noStrike" spc="-1">
                <a:latin typeface="Times New Roman"/>
              </a:rPr>
              <a:t>1</a:t>
            </a:fld>
            <a:endParaRPr lang="en-AU" sz="12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 name="PlaceHolder 1"/>
          <p:cNvSpPr>
            <a:spLocks noGrp="1" noRot="1" noChangeAspect="1"/>
          </p:cNvSpPr>
          <p:nvPr>
            <p:ph type="sldImg"/>
          </p:nvPr>
        </p:nvSpPr>
        <p:spPr>
          <a:xfrm>
            <a:off x="685800" y="1143000"/>
            <a:ext cx="5486400" cy="3086100"/>
          </a:xfrm>
          <a:prstGeom prst="rect">
            <a:avLst/>
          </a:prstGeom>
        </p:spPr>
      </p:sp>
      <p:sp>
        <p:nvSpPr>
          <p:cNvPr id="425" name="PlaceHolder 2"/>
          <p:cNvSpPr>
            <a:spLocks noGrp="1"/>
          </p:cNvSpPr>
          <p:nvPr>
            <p:ph type="body"/>
          </p:nvPr>
        </p:nvSpPr>
        <p:spPr>
          <a:xfrm>
            <a:off x="685800" y="4400640"/>
            <a:ext cx="5486040" cy="3600000"/>
          </a:xfrm>
          <a:prstGeom prst="rect">
            <a:avLst/>
          </a:prstGeom>
        </p:spPr>
        <p:txBody>
          <a:bodyPr>
            <a:noAutofit/>
          </a:bodyPr>
          <a:lstStyle/>
          <a:p>
            <a:pPr>
              <a:lnSpc>
                <a:spcPct val="100000"/>
              </a:lnSpc>
            </a:pPr>
            <a:r>
              <a:rPr lang="en-AU" sz="1800" b="1" strike="noStrike" spc="-1">
                <a:latin typeface="Calibri"/>
                <a:ea typeface="Times New Roman"/>
              </a:rPr>
              <a:t>Crimes Act 1914</a:t>
            </a:r>
            <a:r>
              <a:rPr lang="en-AU" sz="1800" b="0" strike="noStrike" spc="-1">
                <a:latin typeface="Calibri"/>
                <a:ea typeface="Times New Roman"/>
              </a:rPr>
              <a:t> </a:t>
            </a:r>
            <a:endParaRPr lang="en-AU" sz="1800" b="0" strike="noStrike" spc="-1">
              <a:latin typeface="Arial"/>
            </a:endParaRPr>
          </a:p>
          <a:p>
            <a:pPr marL="514440" indent="-285480">
              <a:lnSpc>
                <a:spcPct val="100000"/>
              </a:lnSpc>
              <a:buClr>
                <a:srgbClr val="000000"/>
              </a:buClr>
              <a:buFont typeface="Arial"/>
              <a:buChar char="•"/>
            </a:pPr>
            <a:r>
              <a:rPr lang="en-AU" sz="1800" b="0" strike="noStrike" spc="-1">
                <a:latin typeface="Calibri"/>
                <a:ea typeface="Times New Roman"/>
              </a:rPr>
              <a:t>This was the first major law to be written. Since then, there have been many amendments to keep the law current. </a:t>
            </a:r>
            <a:endParaRPr lang="en-AU" sz="1800" b="0" strike="noStrike" spc="-1">
              <a:latin typeface="Arial"/>
            </a:endParaRPr>
          </a:p>
          <a:p>
            <a:pPr>
              <a:lnSpc>
                <a:spcPct val="100000"/>
              </a:lnSpc>
            </a:pPr>
            <a:endParaRPr lang="en-AU" sz="1800" b="0" strike="noStrike" spc="-1">
              <a:latin typeface="Arial"/>
            </a:endParaRPr>
          </a:p>
        </p:txBody>
      </p:sp>
      <p:sp>
        <p:nvSpPr>
          <p:cNvPr id="426"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1D02BF06-12FA-43AC-A0D6-D14CE3A68F62}" type="slidenum">
              <a:rPr lang="en-AU" sz="1200" b="0" strike="noStrike" spc="-1">
                <a:latin typeface="Times New Roman"/>
              </a:rPr>
              <a:t>11</a:t>
            </a:fld>
            <a:endParaRPr lang="en-AU" sz="12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PlaceHolder 1"/>
          <p:cNvSpPr>
            <a:spLocks noGrp="1" noRot="1" noChangeAspect="1"/>
          </p:cNvSpPr>
          <p:nvPr>
            <p:ph type="sldImg"/>
          </p:nvPr>
        </p:nvSpPr>
        <p:spPr>
          <a:xfrm>
            <a:off x="685800" y="1143000"/>
            <a:ext cx="5486400" cy="3086100"/>
          </a:xfrm>
          <a:prstGeom prst="rect">
            <a:avLst/>
          </a:prstGeom>
        </p:spPr>
      </p:sp>
      <p:sp>
        <p:nvSpPr>
          <p:cNvPr id="428" name="PlaceHolder 2"/>
          <p:cNvSpPr>
            <a:spLocks noGrp="1"/>
          </p:cNvSpPr>
          <p:nvPr>
            <p:ph type="body"/>
          </p:nvPr>
        </p:nvSpPr>
        <p:spPr>
          <a:xfrm>
            <a:off x="685800" y="4400640"/>
            <a:ext cx="5486040" cy="3600000"/>
          </a:xfrm>
          <a:prstGeom prst="rect">
            <a:avLst/>
          </a:prstGeom>
        </p:spPr>
        <p:txBody>
          <a:bodyPr>
            <a:noAutofit/>
          </a:bodyPr>
          <a:lstStyle/>
          <a:p>
            <a:pPr>
              <a:lnSpc>
                <a:spcPct val="100000"/>
              </a:lnSpc>
            </a:pPr>
            <a:r>
              <a:rPr lang="en-AU" sz="1800" b="1" strike="noStrike" spc="-1">
                <a:latin typeface="Calibri"/>
                <a:ea typeface="Times New Roman"/>
              </a:rPr>
              <a:t>The Criminal Code Act 1995</a:t>
            </a:r>
            <a:r>
              <a:rPr lang="en-AU" sz="1800" b="0" strike="noStrike" spc="-1">
                <a:latin typeface="Calibri"/>
                <a:ea typeface="Times New Roman"/>
              </a:rPr>
              <a:t> </a:t>
            </a:r>
            <a:endParaRPr lang="en-AU" sz="1800" b="0" strike="noStrike" spc="-1">
              <a:latin typeface="Arial"/>
            </a:endParaRPr>
          </a:p>
          <a:p>
            <a:pPr marL="228600">
              <a:lnSpc>
                <a:spcPct val="100000"/>
              </a:lnSpc>
            </a:pPr>
            <a:r>
              <a:rPr lang="en-AU" sz="1800" b="0" strike="noStrike" spc="-1">
                <a:latin typeface="Calibri"/>
                <a:ea typeface="Times New Roman"/>
              </a:rPr>
              <a:t>The Each State and Territory in Australia has its own legislated computer-related offences. The 1995 act was enacted after a review of Commonwealth criminal law was undertaken. It was recommended that Commonwealth Criminal Law be consolidated. </a:t>
            </a:r>
            <a:endParaRPr lang="en-AU" sz="1800" b="0" strike="noStrike" spc="-1">
              <a:latin typeface="Arial"/>
            </a:endParaRPr>
          </a:p>
          <a:p>
            <a:pPr marL="228600">
              <a:lnSpc>
                <a:spcPct val="100000"/>
              </a:lnSpc>
            </a:pPr>
            <a:endParaRPr lang="en-AU" sz="1800" b="0" strike="noStrike" spc="-1">
              <a:latin typeface="Arial"/>
            </a:endParaRPr>
          </a:p>
        </p:txBody>
      </p:sp>
      <p:sp>
        <p:nvSpPr>
          <p:cNvPr id="429"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9E769FFB-331F-4B4C-BC56-B9E4464399A2}" type="slidenum">
              <a:rPr lang="en-AU" sz="1200" b="0" strike="noStrike" spc="-1">
                <a:latin typeface="Times New Roman"/>
              </a:rPr>
              <a:t>12</a:t>
            </a:fld>
            <a:endParaRPr lang="en-AU" sz="1200" b="0" strike="noStrike" spc="-1">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PlaceHolder 1"/>
          <p:cNvSpPr>
            <a:spLocks noGrp="1" noRot="1" noChangeAspect="1"/>
          </p:cNvSpPr>
          <p:nvPr>
            <p:ph type="sldImg"/>
          </p:nvPr>
        </p:nvSpPr>
        <p:spPr>
          <a:xfrm>
            <a:off x="685800" y="1143000"/>
            <a:ext cx="5486400" cy="3086100"/>
          </a:xfrm>
          <a:prstGeom prst="rect">
            <a:avLst/>
          </a:prstGeom>
        </p:spPr>
      </p:sp>
      <p:sp>
        <p:nvSpPr>
          <p:cNvPr id="431" name="PlaceHolder 2"/>
          <p:cNvSpPr>
            <a:spLocks noGrp="1"/>
          </p:cNvSpPr>
          <p:nvPr>
            <p:ph type="body"/>
          </p:nvPr>
        </p:nvSpPr>
        <p:spPr>
          <a:xfrm>
            <a:off x="685800" y="4400640"/>
            <a:ext cx="5486040" cy="3600000"/>
          </a:xfrm>
          <a:prstGeom prst="rect">
            <a:avLst/>
          </a:prstGeom>
        </p:spPr>
        <p:txBody>
          <a:bodyPr>
            <a:noAutofit/>
          </a:bodyPr>
          <a:lstStyle/>
          <a:p>
            <a:pPr>
              <a:lnSpc>
                <a:spcPct val="100000"/>
              </a:lnSpc>
            </a:pPr>
            <a:r>
              <a:rPr lang="en-AU" sz="1800" b="1" strike="noStrike" spc="-1">
                <a:latin typeface="Calibri"/>
                <a:ea typeface="Times New Roman"/>
              </a:rPr>
              <a:t>The Privacy Act 1988</a:t>
            </a:r>
            <a:r>
              <a:rPr lang="en-AU" sz="1800" b="0" strike="noStrike" spc="-1">
                <a:latin typeface="Calibri"/>
                <a:ea typeface="Times New Roman"/>
              </a:rPr>
              <a:t> </a:t>
            </a:r>
            <a:endParaRPr lang="en-AU" sz="1800" b="0" strike="noStrike" spc="-1">
              <a:latin typeface="Arial"/>
            </a:endParaRPr>
          </a:p>
          <a:p>
            <a:pPr marL="228600">
              <a:lnSpc>
                <a:spcPct val="100000"/>
              </a:lnSpc>
            </a:pPr>
            <a:r>
              <a:rPr lang="en-AU" sz="1800" b="0" strike="noStrike" spc="-1">
                <a:latin typeface="Calibri"/>
                <a:ea typeface="Times New Roman"/>
              </a:rPr>
              <a:t>The privacy act was introduced to promote and protect the privacy of individuals and to regulate how Australian Government agencies and organisations handle personal information. </a:t>
            </a:r>
            <a:endParaRPr lang="en-AU" sz="1800" b="0" strike="noStrike" spc="-1">
              <a:latin typeface="Arial"/>
            </a:endParaRPr>
          </a:p>
          <a:p>
            <a:pPr marL="228600">
              <a:lnSpc>
                <a:spcPct val="100000"/>
              </a:lnSpc>
            </a:pPr>
            <a:endParaRPr lang="en-AU" sz="1800" b="0" strike="noStrike" spc="-1">
              <a:latin typeface="Arial"/>
            </a:endParaRPr>
          </a:p>
        </p:txBody>
      </p:sp>
      <p:sp>
        <p:nvSpPr>
          <p:cNvPr id="432"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CCC1EAEC-2121-49CA-B08B-91290FE7DC2A}" type="slidenum">
              <a:rPr lang="en-AU" sz="1200" b="0" strike="noStrike" spc="-1">
                <a:latin typeface="Times New Roman"/>
              </a:rPr>
              <a:t>13</a:t>
            </a:fld>
            <a:endParaRPr lang="en-AU" sz="1200" b="0" strike="noStrike" spc="-1">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PlaceHolder 1"/>
          <p:cNvSpPr>
            <a:spLocks noGrp="1" noRot="1" noChangeAspect="1"/>
          </p:cNvSpPr>
          <p:nvPr>
            <p:ph type="sldImg"/>
          </p:nvPr>
        </p:nvSpPr>
        <p:spPr>
          <a:xfrm>
            <a:off x="685800" y="1143000"/>
            <a:ext cx="5486400" cy="3086100"/>
          </a:xfrm>
          <a:prstGeom prst="rect">
            <a:avLst/>
          </a:prstGeom>
        </p:spPr>
      </p:sp>
      <p:sp>
        <p:nvSpPr>
          <p:cNvPr id="434" name="PlaceHolder 2"/>
          <p:cNvSpPr>
            <a:spLocks noGrp="1"/>
          </p:cNvSpPr>
          <p:nvPr>
            <p:ph type="body"/>
          </p:nvPr>
        </p:nvSpPr>
        <p:spPr>
          <a:xfrm>
            <a:off x="685800" y="4400640"/>
            <a:ext cx="5486040" cy="3600000"/>
          </a:xfrm>
          <a:prstGeom prst="rect">
            <a:avLst/>
          </a:prstGeom>
        </p:spPr>
        <p:txBody>
          <a:bodyPr>
            <a:noAutofit/>
          </a:bodyPr>
          <a:lstStyle/>
          <a:p>
            <a:pPr>
              <a:lnSpc>
                <a:spcPct val="100000"/>
              </a:lnSpc>
            </a:pPr>
            <a:r>
              <a:rPr lang="en-AU" sz="1800" b="1" strike="noStrike" spc="-1">
                <a:latin typeface="Calibri"/>
                <a:ea typeface="Times New Roman"/>
              </a:rPr>
              <a:t>Cybercrime Act 2001</a:t>
            </a:r>
            <a:r>
              <a:rPr lang="en-AU" sz="1800" b="0" strike="noStrike" spc="-1">
                <a:latin typeface="Calibri"/>
                <a:ea typeface="Times New Roman"/>
              </a:rPr>
              <a:t> </a:t>
            </a:r>
            <a:endParaRPr lang="en-AU" sz="1800" b="0" strike="noStrike" spc="-1">
              <a:latin typeface="Arial"/>
            </a:endParaRPr>
          </a:p>
          <a:p>
            <a:pPr marL="514440" indent="-285480">
              <a:lnSpc>
                <a:spcPct val="100000"/>
              </a:lnSpc>
              <a:buClr>
                <a:srgbClr val="000000"/>
              </a:buClr>
              <a:buFont typeface="Arial"/>
              <a:buChar char="•"/>
            </a:pPr>
            <a:r>
              <a:rPr lang="en-AU" sz="1800" b="0" strike="noStrike" spc="-1">
                <a:latin typeface="Calibri"/>
                <a:ea typeface="Times New Roman"/>
              </a:rPr>
              <a:t>This law was brought in to modernise the existing laws. </a:t>
            </a:r>
            <a:endParaRPr lang="en-AU" sz="1800" b="0" strike="noStrike" spc="-1">
              <a:latin typeface="Arial"/>
            </a:endParaRPr>
          </a:p>
          <a:p>
            <a:pPr marL="514440" indent="-285480">
              <a:lnSpc>
                <a:spcPct val="100000"/>
              </a:lnSpc>
              <a:buClr>
                <a:srgbClr val="000000"/>
              </a:buClr>
              <a:buFont typeface="Arial"/>
              <a:buChar char="•"/>
            </a:pPr>
            <a:r>
              <a:rPr lang="en-AU" sz="1800" b="0" strike="noStrike" spc="-1">
                <a:latin typeface="Calibri"/>
                <a:ea typeface="Times New Roman"/>
              </a:rPr>
              <a:t>Cybercrime is criminal activity where a computer or network is integral to, or the target of, an offence. It will often target individuals, their data or their reputation. Cybercrime can encompass conduct such as cyberbullying, hacking, unauthorised modification or destruction of data, distributed denial of service attacks, online child pornography, online fraud and scams, ‘trolling’, and image-based abuse. </a:t>
            </a:r>
            <a:endParaRPr lang="en-AU" sz="1800" b="0" strike="noStrike" spc="-1">
              <a:latin typeface="Arial"/>
            </a:endParaRPr>
          </a:p>
          <a:p>
            <a:pPr>
              <a:lnSpc>
                <a:spcPct val="100000"/>
              </a:lnSpc>
            </a:pPr>
            <a:endParaRPr lang="en-AU" sz="1800" b="0" strike="noStrike" spc="-1">
              <a:latin typeface="Arial"/>
            </a:endParaRPr>
          </a:p>
        </p:txBody>
      </p:sp>
      <p:sp>
        <p:nvSpPr>
          <p:cNvPr id="435"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9C77CC7B-D2BF-48D0-BE45-D4F54AD0CCAA}" type="slidenum">
              <a:rPr lang="en-AU" sz="1200" b="0" strike="noStrike" spc="-1">
                <a:latin typeface="Times New Roman"/>
              </a:rPr>
              <a:t>14</a:t>
            </a:fld>
            <a:endParaRPr lang="en-AU" sz="1200" b="0" strike="noStrike" spc="-1">
              <a:latin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PlaceHolder 1"/>
          <p:cNvSpPr>
            <a:spLocks noGrp="1" noRot="1" noChangeAspect="1"/>
          </p:cNvSpPr>
          <p:nvPr>
            <p:ph type="sldImg"/>
          </p:nvPr>
        </p:nvSpPr>
        <p:spPr>
          <a:xfrm>
            <a:off x="685800" y="1143000"/>
            <a:ext cx="5486400" cy="3086100"/>
          </a:xfrm>
          <a:prstGeom prst="rect">
            <a:avLst/>
          </a:prstGeom>
        </p:spPr>
      </p:sp>
      <p:sp>
        <p:nvSpPr>
          <p:cNvPr id="437" name="PlaceHolder 2"/>
          <p:cNvSpPr>
            <a:spLocks noGrp="1"/>
          </p:cNvSpPr>
          <p:nvPr>
            <p:ph type="body"/>
          </p:nvPr>
        </p:nvSpPr>
        <p:spPr>
          <a:xfrm>
            <a:off x="685800" y="4400640"/>
            <a:ext cx="5486040" cy="3600000"/>
          </a:xfrm>
          <a:prstGeom prst="rect">
            <a:avLst/>
          </a:prstGeom>
        </p:spPr>
        <p:txBody>
          <a:bodyPr>
            <a:noAutofit/>
          </a:bodyPr>
          <a:lstStyle/>
          <a:p>
            <a:pPr>
              <a:lnSpc>
                <a:spcPct val="100000"/>
              </a:lnSpc>
            </a:pPr>
            <a:r>
              <a:rPr lang="en-AU" sz="1800" b="1" strike="noStrike" spc="-1">
                <a:latin typeface="Calibri"/>
                <a:ea typeface="Times New Roman"/>
              </a:rPr>
              <a:t>Telecommunications Act 1997</a:t>
            </a:r>
            <a:r>
              <a:rPr lang="en-AU" sz="1800" b="0" strike="noStrike" spc="-1">
                <a:latin typeface="Calibri"/>
                <a:ea typeface="Times New Roman"/>
              </a:rPr>
              <a:t> </a:t>
            </a:r>
            <a:endParaRPr lang="en-AU" sz="1800" b="0" strike="noStrike" spc="-1">
              <a:latin typeface="Arial"/>
            </a:endParaRPr>
          </a:p>
          <a:p>
            <a:pPr marL="285840" indent="-285480">
              <a:lnSpc>
                <a:spcPct val="100000"/>
              </a:lnSpc>
              <a:buClr>
                <a:srgbClr val="000000"/>
              </a:buClr>
              <a:buFont typeface="Arial"/>
              <a:buChar char="•"/>
            </a:pPr>
            <a:r>
              <a:rPr lang="en-AU" sz="1800" b="0" strike="noStrike" spc="-1">
                <a:latin typeface="Calibri"/>
                <a:ea typeface="Times New Roman"/>
              </a:rPr>
              <a:t>Under Part 15 of the Telecommunications Act, a ‘designated communication provider’ may be required, on request, to provide assistance to law enforcement and intelligence agencies without the need for a warrant. This assistance could take the form of: </a:t>
            </a:r>
            <a:endParaRPr lang="en-AU" sz="1800" b="0" strike="noStrike" spc="-1">
              <a:latin typeface="Arial"/>
            </a:endParaRPr>
          </a:p>
          <a:p>
            <a:pPr marL="343080" indent="-342720">
              <a:lnSpc>
                <a:spcPct val="100000"/>
              </a:lnSpc>
              <a:buClr>
                <a:srgbClr val="000000"/>
              </a:buClr>
              <a:buFont typeface="Symbol"/>
              <a:buChar char=""/>
            </a:pPr>
            <a:r>
              <a:rPr lang="en-AU" sz="1800" b="0" strike="noStrike" spc="-1">
                <a:latin typeface="Calibri"/>
                <a:ea typeface="Times New Roman"/>
              </a:rPr>
              <a:t>Removing electronic protections over communications (e.g., encryption) </a:t>
            </a:r>
            <a:endParaRPr lang="en-AU" sz="1800" b="0" strike="noStrike" spc="-1">
              <a:latin typeface="Arial"/>
            </a:endParaRPr>
          </a:p>
          <a:p>
            <a:pPr marL="343080" indent="-342720">
              <a:lnSpc>
                <a:spcPct val="100000"/>
              </a:lnSpc>
              <a:buClr>
                <a:srgbClr val="000000"/>
              </a:buClr>
              <a:buFont typeface="Symbol"/>
              <a:buChar char=""/>
            </a:pPr>
            <a:r>
              <a:rPr lang="en-AU" sz="1800" b="0" strike="noStrike" spc="-1">
                <a:latin typeface="Calibri"/>
                <a:ea typeface="Times New Roman"/>
              </a:rPr>
              <a:t>providing technical information about the technology used; and/ </a:t>
            </a:r>
            <a:endParaRPr lang="en-AU" sz="1800" b="0" strike="noStrike" spc="-1">
              <a:latin typeface="Arial"/>
            </a:endParaRPr>
          </a:p>
          <a:p>
            <a:pPr marL="343080" indent="-342720">
              <a:lnSpc>
                <a:spcPct val="100000"/>
              </a:lnSpc>
              <a:buClr>
                <a:srgbClr val="000000"/>
              </a:buClr>
              <a:buFont typeface="Symbol"/>
              <a:buChar char=""/>
            </a:pPr>
            <a:r>
              <a:rPr lang="en-AU" sz="1800" b="0" strike="noStrike" spc="-1">
                <a:latin typeface="Calibri"/>
                <a:ea typeface="Times New Roman"/>
              </a:rPr>
              <a:t>installing technology on behalf of the enforcement/intelligence agency  </a:t>
            </a:r>
            <a:endParaRPr lang="en-AU" sz="1800" b="0" strike="noStrike" spc="-1">
              <a:latin typeface="Arial"/>
            </a:endParaRPr>
          </a:p>
          <a:p>
            <a:pPr>
              <a:lnSpc>
                <a:spcPct val="100000"/>
              </a:lnSpc>
            </a:pPr>
            <a:endParaRPr lang="en-AU" sz="1800" b="0" strike="noStrike" spc="-1">
              <a:latin typeface="Arial"/>
            </a:endParaRPr>
          </a:p>
        </p:txBody>
      </p:sp>
      <p:sp>
        <p:nvSpPr>
          <p:cNvPr id="438"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8C2BEFBB-372D-4BE1-A3F7-0E41B2B07702}" type="slidenum">
              <a:rPr lang="en-AU" sz="1200" b="0" strike="noStrike" spc="-1">
                <a:latin typeface="Times New Roman"/>
              </a:rPr>
              <a:t>15</a:t>
            </a:fld>
            <a:endParaRPr lang="en-AU" sz="1200" b="0" strike="noStrike" spc="-1">
              <a:latin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9" name="PlaceHolder 1"/>
          <p:cNvSpPr>
            <a:spLocks noGrp="1" noRot="1" noChangeAspect="1"/>
          </p:cNvSpPr>
          <p:nvPr>
            <p:ph type="sldImg"/>
          </p:nvPr>
        </p:nvSpPr>
        <p:spPr>
          <a:xfrm>
            <a:off x="685800" y="1143000"/>
            <a:ext cx="5486400" cy="3086100"/>
          </a:xfrm>
          <a:prstGeom prst="rect">
            <a:avLst/>
          </a:prstGeom>
        </p:spPr>
      </p:sp>
      <p:sp>
        <p:nvSpPr>
          <p:cNvPr id="44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pPr>
            <a:r>
              <a:rPr lang="en-AU" sz="1800" b="1" strike="noStrike" spc="-1">
                <a:latin typeface="Calibri"/>
                <a:ea typeface="Times New Roman"/>
              </a:rPr>
              <a:t>Security of Critical Infrastructure Act 2018</a:t>
            </a:r>
            <a:r>
              <a:rPr lang="en-AU" sz="1800" b="0" strike="noStrike" spc="-1">
                <a:latin typeface="Calibri"/>
                <a:ea typeface="Times New Roman"/>
              </a:rPr>
              <a:t> </a:t>
            </a:r>
            <a:endParaRPr lang="en-AU" sz="1800" b="0" strike="noStrike" spc="-1">
              <a:latin typeface="Arial"/>
            </a:endParaRPr>
          </a:p>
          <a:p>
            <a:pPr marL="343080" indent="-342720">
              <a:lnSpc>
                <a:spcPct val="100000"/>
              </a:lnSpc>
              <a:buClr>
                <a:srgbClr val="000000"/>
              </a:buClr>
              <a:buFont typeface="Symbol"/>
              <a:buChar char=""/>
            </a:pPr>
            <a:r>
              <a:rPr lang="en-AU" sz="1800" b="0" strike="noStrike" spc="-1">
                <a:latin typeface="Calibri"/>
                <a:ea typeface="Times New Roman"/>
              </a:rPr>
              <a:t>Presently, the Act covers 165 specific critical infrastructure assets across Australia in the water, electricity, gas and ports sectors (the Register) </a:t>
            </a:r>
            <a:endParaRPr lang="en-AU" sz="1800" b="0" strike="noStrike" spc="-1">
              <a:latin typeface="Arial"/>
            </a:endParaRPr>
          </a:p>
          <a:p>
            <a:pPr marL="343080" indent="-342720">
              <a:lnSpc>
                <a:spcPct val="100000"/>
              </a:lnSpc>
              <a:buClr>
                <a:srgbClr val="000000"/>
              </a:buClr>
              <a:buFont typeface="Symbol"/>
              <a:buChar char=""/>
            </a:pPr>
            <a:r>
              <a:rPr lang="en-AU" sz="1800" b="0" strike="noStrike" spc="-1">
                <a:latin typeface="Calibri"/>
                <a:ea typeface="Times New Roman"/>
              </a:rPr>
              <a:t>The Act allows the Secretary of the Department of Home Affairs to compel owners and operators of critical infrastructure assets (e.g., electricity, gas and water) to report operational information and interest and control information </a:t>
            </a:r>
            <a:endParaRPr lang="en-AU" sz="1800" b="0" strike="noStrike" spc="-1">
              <a:latin typeface="Arial"/>
            </a:endParaRPr>
          </a:p>
          <a:p>
            <a:pPr marL="343080" indent="-342720">
              <a:lnSpc>
                <a:spcPct val="100000"/>
              </a:lnSpc>
              <a:buClr>
                <a:srgbClr val="000000"/>
              </a:buClr>
              <a:buFont typeface="Symbol"/>
              <a:buChar char=""/>
            </a:pPr>
            <a:r>
              <a:rPr lang="en-AU" sz="1800" b="0" strike="noStrike" spc="-1">
                <a:latin typeface="Calibri"/>
                <a:ea typeface="Times New Roman"/>
              </a:rPr>
              <a:t>There is currently a bill before Parliament seeking to amend the current legislation - the Security Legislation Amendment (Critical Infrastructure) Bill 2020 (Cth) </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800" b="0" strike="noStrike" spc="-1">
                <a:latin typeface="Calibri"/>
                <a:ea typeface="Times New Roman"/>
              </a:rPr>
              <a:t>This is covered in more detail in a later presentation IT&amp;OT.</a:t>
            </a:r>
            <a:endParaRPr lang="en-AU" sz="1800" b="0" strike="noStrike" spc="-1">
              <a:latin typeface="Arial"/>
            </a:endParaRPr>
          </a:p>
          <a:p>
            <a:pPr>
              <a:lnSpc>
                <a:spcPct val="100000"/>
              </a:lnSpc>
            </a:pPr>
            <a:endParaRPr lang="en-AU" sz="1800" b="0" strike="noStrike" spc="-1">
              <a:latin typeface="Arial"/>
            </a:endParaRPr>
          </a:p>
        </p:txBody>
      </p:sp>
      <p:sp>
        <p:nvSpPr>
          <p:cNvPr id="441"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7FB18387-5EA8-4E12-BD16-78E967A94286}" type="slidenum">
              <a:rPr lang="en-AU" sz="1200" b="0" strike="noStrike" spc="-1">
                <a:latin typeface="Times New Roman"/>
              </a:rPr>
              <a:t>16</a:t>
            </a:fld>
            <a:endParaRPr lang="en-AU" sz="1200" b="0" strike="noStrike" spc="-1">
              <a:latin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2" name="PlaceHolder 1"/>
          <p:cNvSpPr>
            <a:spLocks noGrp="1" noRot="1" noChangeAspect="1"/>
          </p:cNvSpPr>
          <p:nvPr>
            <p:ph type="sldImg"/>
          </p:nvPr>
        </p:nvSpPr>
        <p:spPr>
          <a:xfrm>
            <a:off x="685800" y="1143000"/>
            <a:ext cx="5486400" cy="3086100"/>
          </a:xfrm>
          <a:prstGeom prst="rect">
            <a:avLst/>
          </a:prstGeom>
        </p:spPr>
      </p:sp>
      <p:sp>
        <p:nvSpPr>
          <p:cNvPr id="443"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2000" b="0" strike="noStrike" spc="-1">
                <a:latin typeface="Arial"/>
              </a:rPr>
              <a:t>https://iclg.com/practice-areas/cybersecurity-laws-and-regulations/Australia</a:t>
            </a:r>
          </a:p>
          <a:p>
            <a:pPr marL="228600" indent="-216000">
              <a:lnSpc>
                <a:spcPct val="100000"/>
              </a:lnSpc>
            </a:pPr>
            <a:r>
              <a:rPr lang="en-AU" sz="1200" b="0" strike="noStrike" spc="-1">
                <a:latin typeface="Calibri"/>
                <a:ea typeface="Times New Roman"/>
              </a:rPr>
              <a:t> </a:t>
            </a:r>
            <a:endParaRPr lang="en-AU" sz="1200" b="0" strike="noStrike" spc="-1">
              <a:latin typeface="Arial"/>
            </a:endParaRPr>
          </a:p>
          <a:p>
            <a:pPr marL="228600" indent="-216000">
              <a:lnSpc>
                <a:spcPct val="100000"/>
              </a:lnSpc>
            </a:pPr>
            <a:r>
              <a:rPr lang="en-AU" sz="1200" b="1" strike="noStrike" spc="-1">
                <a:latin typeface="Calibri"/>
                <a:ea typeface="Times New Roman"/>
              </a:rPr>
              <a:t>Relevant Laws</a:t>
            </a:r>
            <a:r>
              <a:rPr lang="en-AU" sz="1200" b="0" strike="noStrike" spc="-1">
                <a:latin typeface="Calibri"/>
                <a:ea typeface="Times New Roman"/>
              </a:rPr>
              <a:t> </a:t>
            </a:r>
            <a:endParaRPr lang="en-AU" sz="1200" b="0" strike="noStrike" spc="-1">
              <a:latin typeface="Arial"/>
            </a:endParaRPr>
          </a:p>
          <a:p>
            <a:pPr marL="228600" indent="-216000">
              <a:lnSpc>
                <a:spcPct val="100000"/>
              </a:lnSpc>
            </a:pPr>
            <a:r>
              <a:rPr lang="en-AU" sz="1200" b="0" strike="noStrike" spc="-1">
                <a:latin typeface="Calibri"/>
                <a:ea typeface="Times New Roman"/>
              </a:rPr>
              <a:t>This slide is a summary of Federal laws that apply to Cyber Security and related incidents. </a:t>
            </a:r>
            <a:endParaRPr lang="en-AU" sz="1200" b="0" strike="noStrike" spc="-1">
              <a:latin typeface="Arial"/>
            </a:endParaRPr>
          </a:p>
          <a:p>
            <a:pPr marL="343080" indent="-342720">
              <a:lnSpc>
                <a:spcPct val="100000"/>
              </a:lnSpc>
              <a:buClr>
                <a:srgbClr val="000000"/>
              </a:buClr>
              <a:buFont typeface="Symbol"/>
              <a:buChar char=""/>
            </a:pPr>
            <a:r>
              <a:rPr lang="en-AU" sz="1200" b="1" strike="noStrike" spc="-1">
                <a:latin typeface="Calibri"/>
                <a:ea typeface="Times New Roman"/>
              </a:rPr>
              <a:t>Hacking </a:t>
            </a:r>
            <a:r>
              <a:rPr lang="en-AU" sz="1200" b="0" strike="noStrike" spc="-1">
                <a:latin typeface="Calibri"/>
                <a:ea typeface="Times New Roman"/>
              </a:rPr>
              <a:t>Most commonly, persons suspected of engaging in cybercrime are charged pursuant to s. 478.1 of The Code, given its universal application in all States and Territories. This provides for the offence of “unauthorised access to, or modification of, restricted data”. The maximum penalty for a contravention of s. 478.1 of the Code is two years imprisonment. </a:t>
            </a:r>
            <a:endParaRPr lang="en-AU" sz="1200" b="0" strike="noStrike" spc="-1">
              <a:latin typeface="Arial"/>
            </a:endParaRPr>
          </a:p>
          <a:p>
            <a:pPr marL="343080" indent="-342720">
              <a:lnSpc>
                <a:spcPct val="100000"/>
              </a:lnSpc>
              <a:buClr>
                <a:srgbClr val="000000"/>
              </a:buClr>
              <a:buFont typeface="Symbol"/>
              <a:buChar char=""/>
            </a:pPr>
            <a:r>
              <a:rPr lang="en-AU" sz="1200" b="1" strike="noStrike" spc="-1">
                <a:latin typeface="Calibri"/>
                <a:ea typeface="Times New Roman"/>
              </a:rPr>
              <a:t>Denial of Service </a:t>
            </a:r>
            <a:r>
              <a:rPr lang="en-AU" sz="1200" b="0" strike="noStrike" spc="-1">
                <a:latin typeface="Calibri"/>
                <a:ea typeface="Times New Roman"/>
              </a:rPr>
              <a:t>is criminalised by s 477.3 of the Code which provides for the offence of “unauthorised impairment of electronic communication”. The maximum penalty for a contravention of s. 477.3 of the Code is 10 years imprisonment. </a:t>
            </a:r>
            <a:endParaRPr lang="en-AU" sz="1200" b="0" strike="noStrike" spc="-1">
              <a:latin typeface="Arial"/>
            </a:endParaRPr>
          </a:p>
          <a:p>
            <a:pPr marL="343080" indent="-342720">
              <a:lnSpc>
                <a:spcPct val="100000"/>
              </a:lnSpc>
              <a:buClr>
                <a:srgbClr val="000000"/>
              </a:buClr>
              <a:buFont typeface="Symbol"/>
              <a:buChar char=""/>
            </a:pPr>
            <a:r>
              <a:rPr lang="en-AU" sz="1200" b="1" strike="noStrike" spc="-1">
                <a:latin typeface="Calibri"/>
                <a:ea typeface="Times New Roman"/>
              </a:rPr>
              <a:t>Phishing </a:t>
            </a:r>
            <a:r>
              <a:rPr lang="en-AU" sz="1200" b="0" strike="noStrike" spc="-1">
                <a:latin typeface="Calibri"/>
                <a:ea typeface="Times New Roman"/>
              </a:rPr>
              <a:t>is criminalised by: </a:t>
            </a:r>
            <a:endParaRPr lang="en-AU" sz="1200" b="0" strike="noStrike" spc="-1">
              <a:latin typeface="Arial"/>
            </a:endParaRPr>
          </a:p>
          <a:p>
            <a:pPr marL="1143000">
              <a:lnSpc>
                <a:spcPct val="100000"/>
              </a:lnSpc>
            </a:pPr>
            <a:r>
              <a:rPr lang="en-AU" sz="1200" b="0" strike="noStrike" spc="-1">
                <a:latin typeface="Calibri"/>
                <a:ea typeface="Times New Roman"/>
              </a:rPr>
              <a:t>    S. 134.2 (1) – obtaining a financial advantage by deception. </a:t>
            </a:r>
            <a:endParaRPr lang="en-AU" sz="1200" b="0" strike="noStrike" spc="-1">
              <a:latin typeface="Arial"/>
            </a:endParaRPr>
          </a:p>
          <a:p>
            <a:pPr marL="1143000">
              <a:lnSpc>
                <a:spcPct val="100000"/>
              </a:lnSpc>
            </a:pPr>
            <a:r>
              <a:rPr lang="en-AU" sz="1200" b="0" strike="noStrike" spc="-1">
                <a:latin typeface="Calibri"/>
                <a:ea typeface="Times New Roman"/>
              </a:rPr>
              <a:t>  – S. 135.1(1) – general dishonesty – obtaining a gain </a:t>
            </a:r>
            <a:endParaRPr lang="en-AU" sz="1200" b="0" strike="noStrike" spc="-1">
              <a:latin typeface="Arial"/>
            </a:endParaRPr>
          </a:p>
          <a:p>
            <a:pPr marL="1257480" lvl="2" indent="-342720">
              <a:lnSpc>
                <a:spcPct val="100000"/>
              </a:lnSpc>
              <a:buClr>
                <a:srgbClr val="000000"/>
              </a:buClr>
              <a:buFont typeface="Courier New"/>
              <a:buChar char="o"/>
            </a:pPr>
            <a:r>
              <a:rPr lang="en-AU" sz="1200" b="0" strike="noStrike" spc="-1">
                <a:latin typeface="Calibri"/>
                <a:ea typeface="Times New Roman"/>
              </a:rPr>
              <a:t>– S. 135.1(3) – general dishonesty – causing a loss </a:t>
            </a:r>
            <a:endParaRPr lang="en-AU" sz="1200" b="0" strike="noStrike" spc="-1">
              <a:latin typeface="Arial"/>
            </a:endParaRPr>
          </a:p>
          <a:p>
            <a:pPr marL="1257480" lvl="2" indent="-342720">
              <a:lnSpc>
                <a:spcPct val="100000"/>
              </a:lnSpc>
              <a:buClr>
                <a:srgbClr val="000000"/>
              </a:buClr>
              <a:buFont typeface="Courier New"/>
              <a:buChar char="o"/>
            </a:pPr>
            <a:r>
              <a:rPr lang="en-AU" sz="1200" b="0" strike="noStrike" spc="-1">
                <a:latin typeface="Calibri"/>
                <a:ea typeface="Times New Roman"/>
              </a:rPr>
              <a:t>– S. 135.1(5) – general dishonesty – causing a loss to another. </a:t>
            </a:r>
            <a:endParaRPr lang="en-AU" sz="1200" b="0" strike="noStrike" spc="-1">
              <a:latin typeface="Arial"/>
            </a:endParaRPr>
          </a:p>
          <a:p>
            <a:pPr marL="685800">
              <a:lnSpc>
                <a:spcPct val="100000"/>
              </a:lnSpc>
            </a:pPr>
            <a:r>
              <a:rPr lang="en-AU" sz="1200" b="0" strike="noStrike" spc="-1">
                <a:latin typeface="Calibri"/>
                <a:ea typeface="Times New Roman"/>
              </a:rPr>
              <a:t>The maximum penalty for each offence is 10 years imprisonment. </a:t>
            </a:r>
            <a:endParaRPr lang="en-AU" sz="1200" b="0" strike="noStrike" spc="-1">
              <a:latin typeface="Arial"/>
            </a:endParaRPr>
          </a:p>
          <a:p>
            <a:pPr marL="638280">
              <a:lnSpc>
                <a:spcPct val="100000"/>
              </a:lnSpc>
            </a:pPr>
            <a:r>
              <a:rPr lang="en-AU" sz="1200" b="1" strike="noStrike" spc="-1">
                <a:latin typeface="Calibri"/>
                <a:ea typeface="Times New Roman"/>
              </a:rPr>
              <a:t> Infection of IT systems </a:t>
            </a:r>
            <a:r>
              <a:rPr lang="en-AU" sz="1200" b="0" strike="noStrike" spc="-1">
                <a:latin typeface="Calibri"/>
                <a:ea typeface="Times New Roman"/>
              </a:rPr>
              <a:t>is criminalised by s. 478.2 of the Code which provides for the offence of “Unauthorised impairment of data held on a computer disk.”. The maximum penalty is two years imprisonment. </a:t>
            </a:r>
            <a:endParaRPr lang="en-AU" sz="1200" b="0" strike="noStrike" spc="-1">
              <a:latin typeface="Arial"/>
            </a:endParaRPr>
          </a:p>
          <a:p>
            <a:pPr marL="638280">
              <a:lnSpc>
                <a:spcPct val="100000"/>
              </a:lnSpc>
            </a:pPr>
            <a:endParaRPr lang="en-AU" sz="1200" b="0" strike="noStrike" spc="-1">
              <a:latin typeface="Arial"/>
            </a:endParaRPr>
          </a:p>
        </p:txBody>
      </p:sp>
      <p:sp>
        <p:nvSpPr>
          <p:cNvPr id="444"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CF3BFAC1-9EC6-492B-BA16-93AF89861995}" type="slidenum">
              <a:rPr lang="en-AU" sz="1200" b="0" strike="noStrike" spc="-1">
                <a:latin typeface="Times New Roman"/>
              </a:rPr>
              <a:t>17</a:t>
            </a:fld>
            <a:endParaRPr lang="en-AU" sz="1200" b="0" strike="noStrike" spc="-1">
              <a:latin typeface="Times New Roman"/>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 name="PlaceHolder 1"/>
          <p:cNvSpPr>
            <a:spLocks noGrp="1" noRot="1" noChangeAspect="1"/>
          </p:cNvSpPr>
          <p:nvPr>
            <p:ph type="sldImg"/>
          </p:nvPr>
        </p:nvSpPr>
        <p:spPr>
          <a:xfrm>
            <a:off x="685800" y="1143000"/>
            <a:ext cx="5486400" cy="3086100"/>
          </a:xfrm>
          <a:prstGeom prst="rect">
            <a:avLst/>
          </a:prstGeom>
        </p:spPr>
      </p:sp>
      <p:sp>
        <p:nvSpPr>
          <p:cNvPr id="446"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1800" b="1" strike="noStrike" spc="-1">
                <a:latin typeface="Calibri"/>
                <a:ea typeface="Times New Roman"/>
              </a:rPr>
              <a:t>Mandatory Reporting of a Data Breach</a:t>
            </a:r>
            <a:r>
              <a:rPr lang="en-AU" sz="1800" b="0" strike="noStrike" spc="-1">
                <a:latin typeface="Calibri"/>
                <a:ea typeface="Times New Roman"/>
              </a:rPr>
              <a:t> </a:t>
            </a:r>
            <a:endParaRPr lang="en-AU" sz="1800" b="0" strike="noStrike" spc="-1">
              <a:latin typeface="Arial"/>
            </a:endParaRPr>
          </a:p>
          <a:p>
            <a:pPr marL="216000" indent="-216000">
              <a:lnSpc>
                <a:spcPct val="100000"/>
              </a:lnSpc>
            </a:pPr>
            <a:r>
              <a:rPr lang="en-AU" sz="1800" b="0" strike="noStrike" spc="-1">
                <a:latin typeface="Calibri"/>
                <a:ea typeface="Times New Roman"/>
              </a:rPr>
              <a:t>When an organisation has reasonable grounds to believe an eligible data breach has occurred, they must promptly notify any individual at risk of serious harm. They must also notify the office of the Australian Information Commissioner (OAIC). </a:t>
            </a:r>
            <a:endParaRPr lang="en-AU" sz="1800" b="0" strike="noStrike" spc="-1">
              <a:latin typeface="Arial"/>
            </a:endParaRPr>
          </a:p>
          <a:p>
            <a:pPr marL="216000" indent="-216000">
              <a:lnSpc>
                <a:spcPct val="100000"/>
              </a:lnSpc>
            </a:pPr>
            <a:r>
              <a:rPr lang="en-AU" sz="1800" b="0" strike="noStrike" spc="-1">
                <a:latin typeface="Calibri"/>
                <a:ea typeface="Times New Roman"/>
              </a:rPr>
              <a:t>An eligible data breach occurs when the following three criteria are met: </a:t>
            </a:r>
            <a:endParaRPr lang="en-AU" sz="1800" b="0" strike="noStrike" spc="-1">
              <a:latin typeface="Arial"/>
            </a:endParaRPr>
          </a:p>
          <a:p>
            <a:pPr marL="343080" indent="-342720">
              <a:lnSpc>
                <a:spcPct val="100000"/>
              </a:lnSpc>
              <a:buClr>
                <a:srgbClr val="000000"/>
              </a:buClr>
              <a:buFont typeface="Wingdings" charset="2"/>
              <a:buChar char=""/>
            </a:pPr>
            <a:r>
              <a:rPr lang="en-AU" sz="1800" b="0" strike="noStrike" spc="-1">
                <a:latin typeface="Calibri"/>
                <a:ea typeface="Times New Roman"/>
              </a:rPr>
              <a:t>There is unauthorised access to or disclosure of </a:t>
            </a:r>
            <a:r>
              <a:rPr lang="en-AU" sz="1800" b="0" u="sng" strike="noStrike" spc="-1">
                <a:solidFill>
                  <a:srgbClr val="000000"/>
                </a:solidFill>
                <a:uFillTx/>
                <a:latin typeface="Calibri"/>
                <a:ea typeface="Times New Roman"/>
                <a:hlinkClick r:id="rId3"/>
              </a:rPr>
              <a:t>personal information</a:t>
            </a:r>
            <a:r>
              <a:rPr lang="en-AU" sz="1800" b="0" strike="noStrike" spc="-1">
                <a:solidFill>
                  <a:srgbClr val="000000"/>
                </a:solidFill>
                <a:latin typeface="Calibri"/>
                <a:ea typeface="Times New Roman"/>
              </a:rPr>
              <a:t> held by an organisation or agency (or information is lost in circumstances where unauthorised access or disclosure is likely to occur). </a:t>
            </a:r>
            <a:endParaRPr lang="en-AU" sz="1800" b="0" strike="noStrike" spc="-1">
              <a:latin typeface="Arial"/>
            </a:endParaRPr>
          </a:p>
          <a:p>
            <a:pPr marL="343080" indent="-342720">
              <a:lnSpc>
                <a:spcPct val="100000"/>
              </a:lnSpc>
              <a:buClr>
                <a:srgbClr val="000000"/>
              </a:buClr>
              <a:buFont typeface="Wingdings" charset="2"/>
              <a:buChar char=""/>
            </a:pPr>
            <a:r>
              <a:rPr lang="en-AU" sz="1800" b="0" strike="noStrike" spc="-1">
                <a:solidFill>
                  <a:srgbClr val="000000"/>
                </a:solidFill>
                <a:latin typeface="Calibri"/>
                <a:ea typeface="Times New Roman"/>
              </a:rPr>
              <a:t>This is likely to result in serious harm to any of the individuals to whom the information relates. </a:t>
            </a:r>
            <a:endParaRPr lang="en-AU" sz="1800" b="0" strike="noStrike" spc="-1">
              <a:latin typeface="Arial"/>
            </a:endParaRPr>
          </a:p>
          <a:p>
            <a:pPr marL="343080" indent="-342720">
              <a:lnSpc>
                <a:spcPct val="100000"/>
              </a:lnSpc>
              <a:buClr>
                <a:srgbClr val="000000"/>
              </a:buClr>
              <a:buFont typeface="Wingdings" charset="2"/>
              <a:buChar char=""/>
            </a:pPr>
            <a:r>
              <a:rPr lang="en-AU" sz="1800" b="0" strike="noStrike" spc="-1">
                <a:solidFill>
                  <a:srgbClr val="000000"/>
                </a:solidFill>
                <a:latin typeface="Calibri"/>
                <a:ea typeface="Times New Roman"/>
              </a:rPr>
              <a:t>The organisation or agency has been unable to prevent the likely risk of serious harm with remedial action. </a:t>
            </a:r>
            <a:endParaRPr lang="en-AU" sz="1800" b="0" strike="noStrike" spc="-1">
              <a:latin typeface="Arial"/>
            </a:endParaRPr>
          </a:p>
          <a:p>
            <a:pPr>
              <a:lnSpc>
                <a:spcPct val="100000"/>
              </a:lnSpc>
            </a:pPr>
            <a:endParaRPr lang="en-AU" sz="1800" b="0" strike="noStrike" spc="-1">
              <a:latin typeface="Arial"/>
            </a:endParaRPr>
          </a:p>
        </p:txBody>
      </p:sp>
      <p:sp>
        <p:nvSpPr>
          <p:cNvPr id="447"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3A600EAA-A302-45B6-A4AF-96916AC7B7C4}" type="slidenum">
              <a:rPr lang="en-AU" sz="1200" b="0" strike="noStrike" spc="-1">
                <a:latin typeface="Times New Roman"/>
              </a:rPr>
              <a:t>18</a:t>
            </a:fld>
            <a:endParaRPr lang="en-AU" sz="1200" b="0" strike="noStrike" spc="-1">
              <a:latin typeface="Times New Roman"/>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PlaceHolder 1"/>
          <p:cNvSpPr>
            <a:spLocks noGrp="1" noRot="1" noChangeAspect="1"/>
          </p:cNvSpPr>
          <p:nvPr>
            <p:ph type="sldImg"/>
          </p:nvPr>
        </p:nvSpPr>
        <p:spPr>
          <a:xfrm>
            <a:off x="685800" y="1143000"/>
            <a:ext cx="5486400" cy="3086100"/>
          </a:xfrm>
          <a:prstGeom prst="rect">
            <a:avLst/>
          </a:prstGeom>
        </p:spPr>
      </p:sp>
      <p:sp>
        <p:nvSpPr>
          <p:cNvPr id="449" name="PlaceHolder 2"/>
          <p:cNvSpPr>
            <a:spLocks noGrp="1"/>
          </p:cNvSpPr>
          <p:nvPr>
            <p:ph type="body"/>
          </p:nvPr>
        </p:nvSpPr>
        <p:spPr>
          <a:xfrm>
            <a:off x="685800" y="4400640"/>
            <a:ext cx="5486040" cy="3600000"/>
          </a:xfrm>
          <a:prstGeom prst="rect">
            <a:avLst/>
          </a:prstGeom>
        </p:spPr>
        <p:txBody>
          <a:bodyPr>
            <a:noAutofit/>
          </a:bodyPr>
          <a:lstStyle/>
          <a:p>
            <a:pPr>
              <a:lnSpc>
                <a:spcPct val="100000"/>
              </a:lnSpc>
            </a:pPr>
            <a:r>
              <a:rPr lang="en-AU" sz="1800" b="0" strike="noStrike" spc="-1">
                <a:latin typeface="Calibri"/>
                <a:ea typeface="Times New Roman"/>
              </a:rPr>
              <a:t>The video is a short video which explains the Privacy Act in Australia. </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800" b="0" strike="noStrike" spc="-1">
                <a:latin typeface="Calibri"/>
                <a:ea typeface="Times New Roman"/>
              </a:rPr>
              <a:t>Video from OAIC (Office of The Australian Information Commissioner)</a:t>
            </a:r>
            <a:endParaRPr lang="en-AU" sz="1800" b="0" strike="noStrike" spc="-1">
              <a:latin typeface="Arial"/>
            </a:endParaRPr>
          </a:p>
          <a:p>
            <a:pPr>
              <a:lnSpc>
                <a:spcPct val="100000"/>
              </a:lnSpc>
            </a:pPr>
            <a:r>
              <a:rPr lang="en-AU" sz="1800" b="0" strike="noStrike" spc="-1">
                <a:latin typeface="Calibri"/>
                <a:ea typeface="Times New Roman"/>
              </a:rPr>
              <a:t>Available at: https://www.youtube.com/watch?v=tPMUTFuXAyU</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800" b="0" strike="noStrike" spc="-1">
                <a:solidFill>
                  <a:srgbClr val="FF0000"/>
                </a:solidFill>
                <a:latin typeface="Calibri"/>
                <a:ea typeface="Times New Roman"/>
              </a:rPr>
              <a:t>The idea behind this video is that the participants need to know</a:t>
            </a:r>
            <a:endParaRPr lang="en-AU" sz="1800" b="0" strike="noStrike" spc="-1">
              <a:latin typeface="Arial"/>
            </a:endParaRPr>
          </a:p>
        </p:txBody>
      </p:sp>
      <p:sp>
        <p:nvSpPr>
          <p:cNvPr id="450"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92F3DDE5-B38D-43B9-B43D-E696AE066CC7}" type="slidenum">
              <a:rPr lang="en-AU" sz="1200" b="0" strike="noStrike" spc="-1">
                <a:latin typeface="Times New Roman"/>
              </a:rPr>
              <a:t>19</a:t>
            </a:fld>
            <a:endParaRPr lang="en-AU" sz="1200" b="0" strike="noStrike" spc="-1">
              <a:latin typeface="Times New Roman"/>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1" name="PlaceHolder 1"/>
          <p:cNvSpPr>
            <a:spLocks noGrp="1" noRot="1" noChangeAspect="1"/>
          </p:cNvSpPr>
          <p:nvPr>
            <p:ph type="sldImg"/>
          </p:nvPr>
        </p:nvSpPr>
        <p:spPr>
          <a:xfrm>
            <a:off x="685800" y="1143000"/>
            <a:ext cx="5486400" cy="3086100"/>
          </a:xfrm>
          <a:prstGeom prst="rect">
            <a:avLst/>
          </a:prstGeom>
        </p:spPr>
      </p:sp>
      <p:sp>
        <p:nvSpPr>
          <p:cNvPr id="452"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2000" b="0" strike="noStrike" spc="-1">
                <a:latin typeface="Arial"/>
              </a:rPr>
              <a:t>Defence have a more complicated data environment that most organisations. The potential for data to spill from one operation or system to another is a serious concern.</a:t>
            </a:r>
          </a:p>
          <a:p>
            <a:pPr marL="216000" indent="-216000">
              <a:lnSpc>
                <a:spcPct val="100000"/>
              </a:lnSpc>
            </a:pPr>
            <a:endParaRPr lang="en-AU" sz="2000" b="0" strike="noStrike" spc="-1">
              <a:latin typeface="Arial"/>
            </a:endParaRPr>
          </a:p>
          <a:p>
            <a:pPr marL="171360" indent="-171000">
              <a:lnSpc>
                <a:spcPct val="100000"/>
              </a:lnSpc>
              <a:buClr>
                <a:srgbClr val="000000"/>
              </a:buClr>
              <a:buFont typeface="Arial"/>
              <a:buChar char="•"/>
            </a:pPr>
            <a:r>
              <a:rPr lang="en-AU" sz="2000" b="0" strike="noStrike" spc="-1">
                <a:latin typeface="Arial"/>
              </a:rPr>
              <a:t>Data spills: Data existing where it shouldn’t. </a:t>
            </a:r>
          </a:p>
          <a:p>
            <a:pPr marL="628560" lvl="1" indent="-171000">
              <a:lnSpc>
                <a:spcPct val="100000"/>
              </a:lnSpc>
              <a:buClr>
                <a:srgbClr val="000000"/>
              </a:buClr>
              <a:buFont typeface="Arial"/>
              <a:buChar char="•"/>
            </a:pPr>
            <a:r>
              <a:rPr lang="en-AU" sz="2000" b="0" strike="noStrike" spc="-1">
                <a:latin typeface="Arial"/>
              </a:rPr>
              <a:t>For example: Inadvertently copied from a secure system, or accidentally found (a very likely scenario for an Incident Analyst)</a:t>
            </a:r>
          </a:p>
          <a:p>
            <a:pPr marL="628560" lvl="1" indent="-171000">
              <a:lnSpc>
                <a:spcPct val="100000"/>
              </a:lnSpc>
              <a:buClr>
                <a:srgbClr val="000000"/>
              </a:buClr>
              <a:buFont typeface="Arial"/>
              <a:buChar char="•"/>
            </a:pPr>
            <a:r>
              <a:rPr lang="en-AU" sz="2000" b="0" strike="noStrike" spc="-1">
                <a:latin typeface="Arial"/>
              </a:rPr>
              <a:t>A data spill can occur when data of a certain higher classification exists on a system or network that is not classified to handle that data</a:t>
            </a:r>
            <a:br/>
            <a:r>
              <a:rPr lang="en-AU" sz="2000" b="0" strike="noStrike" spc="-1">
                <a:latin typeface="Arial"/>
              </a:rPr>
              <a:t> </a:t>
            </a:r>
          </a:p>
          <a:p>
            <a:pPr marL="171360" indent="-171000">
              <a:lnSpc>
                <a:spcPct val="100000"/>
              </a:lnSpc>
              <a:buClr>
                <a:srgbClr val="000000"/>
              </a:buClr>
              <a:buFont typeface="Arial"/>
              <a:buChar char="•"/>
            </a:pPr>
            <a:r>
              <a:rPr lang="en-AU" sz="2000" b="0" strike="noStrike" spc="-1">
                <a:latin typeface="Arial"/>
              </a:rPr>
              <a:t>Data aggregation: Small pieces of data that can combine to elevate the classification of the data</a:t>
            </a:r>
          </a:p>
          <a:p>
            <a:pPr marL="628560" lvl="1" indent="-171000">
              <a:lnSpc>
                <a:spcPct val="100000"/>
              </a:lnSpc>
              <a:buClr>
                <a:srgbClr val="000000"/>
              </a:buClr>
              <a:buFont typeface="Arial"/>
              <a:buChar char="•"/>
            </a:pPr>
            <a:r>
              <a:rPr lang="en-AU" sz="2000" b="0" strike="noStrike" spc="-1">
                <a:latin typeface="Arial"/>
              </a:rPr>
              <a:t>For example: </a:t>
            </a:r>
            <a:br/>
            <a:r>
              <a:rPr lang="en-AU" sz="2000" b="0" strike="noStrike" spc="-1">
                <a:latin typeface="Arial"/>
              </a:rPr>
              <a:t>Individually, a map of a country, coordinates of ADF facilities, records of defence spending may not be classified.</a:t>
            </a:r>
            <a:br/>
            <a:br/>
            <a:r>
              <a:rPr lang="en-AU" sz="2000" b="0" strike="noStrike" spc="-1">
                <a:latin typeface="Arial"/>
              </a:rPr>
              <a:t>But, the existence of these data together could raise the classification of the data:</a:t>
            </a:r>
            <a:br/>
            <a:r>
              <a:rPr lang="en-AU" sz="2000" b="0" strike="noStrike" spc="-1">
                <a:latin typeface="Arial"/>
              </a:rPr>
              <a:t>Scenario: </a:t>
            </a:r>
            <a:br/>
            <a:r>
              <a:rPr lang="en-AU" sz="2000" b="0" strike="noStrike" spc="-1">
                <a:latin typeface="Arial"/>
              </a:rPr>
              <a:t>A map </a:t>
            </a:r>
            <a:r>
              <a:rPr lang="en-AU" sz="2000" b="1" strike="noStrike" spc="-1">
                <a:latin typeface="Arial"/>
              </a:rPr>
              <a:t>plus</a:t>
            </a:r>
            <a:r>
              <a:rPr lang="en-AU" sz="2000" b="0" strike="noStrike" spc="-1">
                <a:latin typeface="Arial"/>
              </a:rPr>
              <a:t> infrastructure coordinates, </a:t>
            </a:r>
            <a:r>
              <a:rPr lang="en-AU" sz="2000" b="1" strike="noStrike" spc="-1">
                <a:latin typeface="Arial"/>
              </a:rPr>
              <a:t>plus</a:t>
            </a:r>
            <a:r>
              <a:rPr lang="en-AU" sz="2000" b="0" strike="noStrike" spc="-1">
                <a:latin typeface="Arial"/>
              </a:rPr>
              <a:t> a purchase order for certain hardware, required by a certain date. </a:t>
            </a:r>
            <a:br/>
            <a:r>
              <a:rPr lang="en-AU" sz="2000" b="0" strike="noStrike" spc="-1">
                <a:latin typeface="Arial"/>
              </a:rPr>
              <a:t>This could valuable intelligence for an enemy organisations who can piece together the puzzle: </a:t>
            </a:r>
            <a:br/>
            <a:r>
              <a:rPr lang="en-AU" sz="2000" b="0" strike="noStrike" spc="-1">
                <a:latin typeface="Arial"/>
              </a:rPr>
              <a:t>“The following locations will have ___ specialised hardware installed by ___ date”</a:t>
            </a:r>
          </a:p>
        </p:txBody>
      </p:sp>
      <p:sp>
        <p:nvSpPr>
          <p:cNvPr id="453"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9F6343BC-6406-4813-A7DC-CADD42213247}" type="slidenum">
              <a:rPr lang="en-AU" sz="1200" b="0" strike="noStrike" spc="-1">
                <a:latin typeface="Times New Roman"/>
              </a:rPr>
              <a:t>20</a:t>
            </a:fld>
            <a:endParaRPr lang="en-AU"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PlaceHolder 1"/>
          <p:cNvSpPr>
            <a:spLocks noGrp="1" noRot="1" noChangeAspect="1"/>
          </p:cNvSpPr>
          <p:nvPr>
            <p:ph type="sldImg"/>
          </p:nvPr>
        </p:nvSpPr>
        <p:spPr>
          <a:xfrm>
            <a:off x="685800" y="1143000"/>
            <a:ext cx="5486400" cy="3086100"/>
          </a:xfrm>
          <a:prstGeom prst="rect">
            <a:avLst/>
          </a:prstGeom>
        </p:spPr>
      </p:sp>
      <p:sp>
        <p:nvSpPr>
          <p:cNvPr id="404"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2000" b="0" strike="noStrike" spc="-1">
                <a:latin typeface="Arial"/>
              </a:rPr>
              <a:t>Important points to get across:</a:t>
            </a:r>
          </a:p>
          <a:p>
            <a:pPr marL="171360" indent="-171000">
              <a:lnSpc>
                <a:spcPct val="100000"/>
              </a:lnSpc>
              <a:buClr>
                <a:srgbClr val="000000"/>
              </a:buClr>
              <a:buFont typeface="Arial"/>
              <a:buChar char="•"/>
            </a:pPr>
            <a:r>
              <a:rPr lang="en-AU" sz="2000" b="0" strike="noStrike" spc="-1">
                <a:latin typeface="Arial"/>
              </a:rPr>
              <a:t>We are not ADF personnel, we are here as experts in cyber security.</a:t>
            </a:r>
          </a:p>
          <a:p>
            <a:pPr marL="171360" indent="-171000">
              <a:lnSpc>
                <a:spcPct val="100000"/>
              </a:lnSpc>
              <a:buClr>
                <a:srgbClr val="000000"/>
              </a:buClr>
              <a:buFont typeface="Arial"/>
              <a:buChar char="•"/>
            </a:pPr>
            <a:r>
              <a:rPr lang="en-AU" sz="2000" b="0" strike="noStrike" spc="-1">
                <a:latin typeface="Arial"/>
              </a:rPr>
              <a:t>Some of the tools and skills we will teach may be misused.</a:t>
            </a:r>
          </a:p>
          <a:p>
            <a:pPr marL="171360" indent="-171000">
              <a:lnSpc>
                <a:spcPct val="100000"/>
              </a:lnSpc>
              <a:buClr>
                <a:srgbClr val="000000"/>
              </a:buClr>
              <a:buFont typeface="Arial"/>
              <a:buChar char="•"/>
            </a:pPr>
            <a:r>
              <a:rPr lang="en-AU" sz="2000" b="0" strike="noStrike" spc="-1">
                <a:latin typeface="Arial"/>
              </a:rPr>
              <a:t>Misuse can carry harsh penalties – don’t do it.</a:t>
            </a:r>
          </a:p>
          <a:p>
            <a:pPr marL="171360" indent="-171000">
              <a:lnSpc>
                <a:spcPct val="100000"/>
              </a:lnSpc>
              <a:buClr>
                <a:srgbClr val="000000"/>
              </a:buClr>
              <a:buFont typeface="Arial"/>
              <a:buChar char="•"/>
            </a:pPr>
            <a:r>
              <a:rPr lang="en-AU" sz="2000" b="0" strike="noStrike" spc="-1">
                <a:latin typeface="Arial"/>
              </a:rPr>
              <a:t>Every participant in this course will need to ensure they are compliant with ADF rules and policies.</a:t>
            </a:r>
          </a:p>
          <a:p>
            <a:pPr>
              <a:lnSpc>
                <a:spcPct val="100000"/>
              </a:lnSpc>
            </a:pPr>
            <a:endParaRPr lang="en-AU" sz="2000" b="0" strike="noStrike" spc="-1">
              <a:latin typeface="Arial"/>
            </a:endParaRPr>
          </a:p>
          <a:p>
            <a:pPr>
              <a:lnSpc>
                <a:spcPct val="100000"/>
              </a:lnSpc>
            </a:pPr>
            <a:r>
              <a:rPr lang="en-AU" sz="2000" b="0" strike="noStrike" spc="-1">
                <a:latin typeface="Arial"/>
              </a:rPr>
              <a:t>Explain the context of the legal, ethical and policy training for the following two days:</a:t>
            </a:r>
          </a:p>
          <a:p>
            <a:pPr marL="171360" indent="-171000">
              <a:lnSpc>
                <a:spcPct val="100000"/>
              </a:lnSpc>
              <a:buClr>
                <a:srgbClr val="000000"/>
              </a:buClr>
              <a:buFont typeface="Arial"/>
              <a:buChar char="•"/>
            </a:pPr>
            <a:r>
              <a:rPr lang="en-AU" sz="2000" b="0" strike="noStrike" spc="-1">
                <a:latin typeface="Arial"/>
              </a:rPr>
              <a:t>“The first two days especially, while covering legal and ethical issues, are not ADF specific. They are intended to give you a broad understanding of legal and ethical issues so that you have a full and rounded learning experience similar to those offered in Edith Cowan University’s Cyber Security Courses. </a:t>
            </a:r>
          </a:p>
          <a:p>
            <a:pPr marL="171360" indent="-171000">
              <a:lnSpc>
                <a:spcPct val="100000"/>
              </a:lnSpc>
              <a:buClr>
                <a:srgbClr val="000000"/>
              </a:buClr>
              <a:buFont typeface="Arial"/>
              <a:buChar char="•"/>
            </a:pPr>
            <a:r>
              <a:rPr lang="en-AU" sz="2000" b="0" strike="noStrike" spc="-1">
                <a:latin typeface="Arial"/>
              </a:rPr>
              <a:t>Day 1 will include hypothetical scenarios that may apply in an ADF environment which will allow learners to explore complex legal and ethical issues with respect to ADF rules and policies.</a:t>
            </a:r>
          </a:p>
        </p:txBody>
      </p:sp>
      <p:sp>
        <p:nvSpPr>
          <p:cNvPr id="405"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D0F791EA-3FE3-4678-AE35-8DC8CDB660B2}" type="slidenum">
              <a:rPr lang="en-AU" sz="1200" b="0" strike="noStrike" spc="-1">
                <a:latin typeface="Times New Roman"/>
              </a:rPr>
              <a:t>2</a:t>
            </a:fld>
            <a:endParaRPr lang="en-AU" sz="1200" b="0" strike="noStrike" spc="-1">
              <a:latin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PlaceHolder 1"/>
          <p:cNvSpPr>
            <a:spLocks noGrp="1" noRot="1" noChangeAspect="1"/>
          </p:cNvSpPr>
          <p:nvPr>
            <p:ph type="sldImg"/>
          </p:nvPr>
        </p:nvSpPr>
        <p:spPr>
          <a:xfrm>
            <a:off x="685800" y="1143000"/>
            <a:ext cx="5486400" cy="3086100"/>
          </a:xfrm>
          <a:prstGeom prst="rect">
            <a:avLst/>
          </a:prstGeom>
        </p:spPr>
      </p:sp>
      <p:sp>
        <p:nvSpPr>
          <p:cNvPr id="455" name="PlaceHolder 2"/>
          <p:cNvSpPr>
            <a:spLocks noGrp="1"/>
          </p:cNvSpPr>
          <p:nvPr>
            <p:ph type="body"/>
          </p:nvPr>
        </p:nvSpPr>
        <p:spPr>
          <a:xfrm>
            <a:off x="685800" y="4400640"/>
            <a:ext cx="5486040" cy="3600000"/>
          </a:xfrm>
          <a:prstGeom prst="rect">
            <a:avLst/>
          </a:prstGeom>
        </p:spPr>
        <p:txBody>
          <a:bodyPr>
            <a:noAutofit/>
          </a:bodyPr>
          <a:lstStyle/>
          <a:p>
            <a:endParaRPr lang="en-AU" sz="2000" b="0" strike="noStrike" spc="-1">
              <a:latin typeface="Arial"/>
            </a:endParaRPr>
          </a:p>
        </p:txBody>
      </p:sp>
      <p:sp>
        <p:nvSpPr>
          <p:cNvPr id="456"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AC3755D0-D70E-4E25-B3F7-D90B94563791}" type="slidenum">
              <a:rPr lang="en-AU" sz="1200" b="0" strike="noStrike" spc="-1">
                <a:latin typeface="Times New Roman"/>
              </a:rPr>
              <a:t>21</a:t>
            </a:fld>
            <a:endParaRPr lang="en-AU" sz="12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 name="PlaceHolder 1"/>
          <p:cNvSpPr>
            <a:spLocks noGrp="1" noRot="1" noChangeAspect="1"/>
          </p:cNvSpPr>
          <p:nvPr>
            <p:ph type="sldImg"/>
          </p:nvPr>
        </p:nvSpPr>
        <p:spPr>
          <a:xfrm>
            <a:off x="685800" y="1143000"/>
            <a:ext cx="5486400" cy="3086100"/>
          </a:xfrm>
          <a:prstGeom prst="rect">
            <a:avLst/>
          </a:prstGeom>
        </p:spPr>
      </p:sp>
      <p:sp>
        <p:nvSpPr>
          <p:cNvPr id="407"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2000" b="1" strike="noStrike" spc="-1">
                <a:latin typeface="Arial"/>
              </a:rPr>
              <a:t>This module covers the important topic of policy and governance.</a:t>
            </a:r>
            <a:endParaRPr lang="en-AU" sz="2000" b="0" strike="noStrike" spc="-1">
              <a:latin typeface="Arial"/>
            </a:endParaRPr>
          </a:p>
          <a:p>
            <a:pPr marL="216000" indent="-216000">
              <a:lnSpc>
                <a:spcPct val="100000"/>
              </a:lnSpc>
            </a:pPr>
            <a:endParaRPr lang="en-AU" sz="2000" b="0" strike="noStrike" spc="-1">
              <a:latin typeface="Arial"/>
            </a:endParaRPr>
          </a:p>
          <a:p>
            <a:pPr marL="216000" indent="-216000">
              <a:lnSpc>
                <a:spcPct val="100000"/>
              </a:lnSpc>
            </a:pPr>
            <a:r>
              <a:rPr lang="en-AU" sz="2000" b="0" strike="noStrike" spc="-1">
                <a:latin typeface="Arial"/>
              </a:rPr>
              <a:t>Day 1 is Incident Response, Ethical Issues, Whole of Government Capability.</a:t>
            </a:r>
          </a:p>
          <a:p>
            <a:pPr marL="171360" indent="-171000">
              <a:lnSpc>
                <a:spcPct val="100000"/>
              </a:lnSpc>
              <a:buClr>
                <a:srgbClr val="000000"/>
              </a:buClr>
              <a:buFont typeface="Arial"/>
              <a:buChar char="•"/>
            </a:pPr>
            <a:r>
              <a:rPr lang="en-AU" sz="2000" b="0" strike="noStrike" spc="-1">
                <a:latin typeface="Arial"/>
              </a:rPr>
              <a:t>The first presentation will be centred around the legal aspects</a:t>
            </a:r>
          </a:p>
          <a:p>
            <a:pPr marL="171360" indent="-171000">
              <a:lnSpc>
                <a:spcPct val="100000"/>
              </a:lnSpc>
              <a:buClr>
                <a:srgbClr val="000000"/>
              </a:buClr>
              <a:buFont typeface="Arial"/>
              <a:buChar char="•"/>
            </a:pPr>
            <a:r>
              <a:rPr lang="en-AU" sz="2000" b="0" strike="noStrike" spc="-1">
                <a:latin typeface="Arial"/>
              </a:rPr>
              <a:t>This is followed by a presentation on ethics.</a:t>
            </a:r>
          </a:p>
          <a:p>
            <a:pPr marL="171360" indent="-171000">
              <a:lnSpc>
                <a:spcPct val="100000"/>
              </a:lnSpc>
              <a:buClr>
                <a:srgbClr val="000000"/>
              </a:buClr>
              <a:buFont typeface="Arial"/>
              <a:buChar char="•"/>
            </a:pPr>
            <a:r>
              <a:rPr lang="en-AU" sz="2000" b="0" strike="noStrike" spc="-1">
                <a:latin typeface="Arial"/>
              </a:rPr>
              <a:t>Day one is concluded with a presentation of IT&amp;OT</a:t>
            </a:r>
          </a:p>
          <a:p>
            <a:pPr>
              <a:lnSpc>
                <a:spcPct val="100000"/>
              </a:lnSpc>
            </a:pPr>
            <a:endParaRPr lang="en-AU" sz="2000" b="0" strike="noStrike" spc="-1">
              <a:latin typeface="Arial"/>
            </a:endParaRPr>
          </a:p>
          <a:p>
            <a:pPr>
              <a:lnSpc>
                <a:spcPct val="100000"/>
              </a:lnSpc>
            </a:pPr>
            <a:r>
              <a:rPr lang="en-AU" sz="2000" b="0" strike="noStrike" spc="-1">
                <a:latin typeface="Arial"/>
              </a:rPr>
              <a:t>Structure for the day: </a:t>
            </a:r>
          </a:p>
          <a:p>
            <a:pPr marL="171360" indent="-171000">
              <a:lnSpc>
                <a:spcPct val="100000"/>
              </a:lnSpc>
              <a:buClr>
                <a:srgbClr val="000000"/>
              </a:buClr>
              <a:buFont typeface="Arial"/>
              <a:buChar char="•"/>
            </a:pPr>
            <a:r>
              <a:rPr lang="en-AU" sz="2000" b="0" strike="noStrike" spc="-1">
                <a:latin typeface="Arial"/>
              </a:rPr>
              <a:t>There will be 2 short (30 minute) presentations followed by an activities or group based scenarios</a:t>
            </a:r>
          </a:p>
          <a:p>
            <a:pPr>
              <a:lnSpc>
                <a:spcPct val="100000"/>
              </a:lnSpc>
            </a:pPr>
            <a:endParaRPr lang="en-AU" sz="2000" b="0" strike="noStrike" spc="-1">
              <a:latin typeface="Arial"/>
            </a:endParaRPr>
          </a:p>
          <a:p>
            <a:pPr>
              <a:lnSpc>
                <a:spcPct val="100000"/>
              </a:lnSpc>
            </a:pPr>
            <a:r>
              <a:rPr lang="en-AU" sz="2000" b="0" strike="noStrike" spc="-1">
                <a:latin typeface="Arial"/>
              </a:rPr>
              <a:t>Day 2 is all about Incident Response.  You will cover the incident response process and how to ‘think’ when you’re approaching an incident. </a:t>
            </a:r>
          </a:p>
          <a:p>
            <a:pPr>
              <a:lnSpc>
                <a:spcPct val="100000"/>
              </a:lnSpc>
            </a:pPr>
            <a:endParaRPr lang="en-AU" sz="2000" b="0" strike="noStrike" spc="-1">
              <a:latin typeface="Arial"/>
            </a:endParaRPr>
          </a:p>
          <a:p>
            <a:pPr>
              <a:lnSpc>
                <a:spcPct val="100000"/>
              </a:lnSpc>
            </a:pPr>
            <a:endParaRPr lang="en-AU" sz="2000" b="0" strike="noStrike" spc="-1">
              <a:latin typeface="Arial"/>
            </a:endParaRPr>
          </a:p>
        </p:txBody>
      </p:sp>
      <p:sp>
        <p:nvSpPr>
          <p:cNvPr id="408"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58959055-D4C7-4119-AD23-A8DC15970D8D}" type="slidenum">
              <a:rPr lang="en-AU" sz="1200" b="0" strike="noStrike" spc="-1">
                <a:latin typeface="Times New Roman"/>
              </a:rPr>
              <a:t>3</a:t>
            </a:fld>
            <a:endParaRPr lang="en-AU" sz="12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PlaceHolder 1"/>
          <p:cNvSpPr>
            <a:spLocks noGrp="1" noRot="1" noChangeAspect="1"/>
          </p:cNvSpPr>
          <p:nvPr>
            <p:ph type="sldImg"/>
          </p:nvPr>
        </p:nvSpPr>
        <p:spPr>
          <a:xfrm>
            <a:off x="685800" y="1143000"/>
            <a:ext cx="5486400" cy="3086100"/>
          </a:xfrm>
          <a:prstGeom prst="rect">
            <a:avLst/>
          </a:prstGeom>
        </p:spPr>
      </p:sp>
      <p:sp>
        <p:nvSpPr>
          <p:cNvPr id="410"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2000" b="0" strike="noStrike" spc="-1">
                <a:latin typeface="Arial"/>
              </a:rPr>
              <a:t>These are the topics that will be covered in this presentation.</a:t>
            </a:r>
          </a:p>
        </p:txBody>
      </p:sp>
      <p:sp>
        <p:nvSpPr>
          <p:cNvPr id="411"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90AE8C1B-FB32-45A8-AE20-FFD39B35C29B}" type="slidenum">
              <a:rPr lang="en-AU" sz="1200" b="0" strike="noStrike" spc="-1">
                <a:latin typeface="Times New Roman"/>
              </a:rPr>
              <a:t>4</a:t>
            </a:fld>
            <a:endParaRPr lang="en-AU" sz="12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7488" y="812800"/>
            <a:ext cx="7124700" cy="4008438"/>
          </a:xfrm>
        </p:spPr>
      </p:sp>
      <p:sp>
        <p:nvSpPr>
          <p:cNvPr id="3" name="Notes Placeholder 2"/>
          <p:cNvSpPr>
            <a:spLocks noGrp="1"/>
          </p:cNvSpPr>
          <p:nvPr>
            <p:ph type="body" idx="1"/>
          </p:nvPr>
        </p:nvSpPr>
        <p:spPr/>
        <p:txBody>
          <a:bodyPr/>
          <a:lstStyle/>
          <a:p>
            <a:r>
              <a:rPr lang="en-US">
                <a:cs typeface="Arial"/>
              </a:rPr>
              <a:t>Australian Laws and Regulations: </a:t>
            </a:r>
            <a:endParaRPr lang="en-US" dirty="0">
              <a:cs typeface="Arial"/>
            </a:endParaRPr>
          </a:p>
          <a:p>
            <a:endParaRPr lang="en-US" dirty="0">
              <a:cs typeface="Arial"/>
            </a:endParaRPr>
          </a:p>
          <a:p>
            <a:r>
              <a:rPr lang="en-US" dirty="0">
                <a:cs typeface="Arial"/>
              </a:rPr>
              <a:t>The TIA Act protects the privacy of Australians by prohibiting interception of communications and access to stored communications. The privacy of Australians is also protected by the Telecommunications Act 1997, which prohibits telecommunications service providers from disclosing information about their customers' use of telecommunications services.</a:t>
            </a:r>
            <a:endParaRPr lang="en-US" dirty="0"/>
          </a:p>
          <a:p>
            <a:endParaRPr lang="en-US" dirty="0">
              <a:cs typeface="Arial"/>
            </a:endParaRPr>
          </a:p>
          <a:p>
            <a:r>
              <a:rPr lang="en" dirty="0">
                <a:cs typeface="Arial"/>
              </a:rPr>
              <a:t>The Privacy Act 1988 (Privacy Act) is </a:t>
            </a:r>
            <a:r>
              <a:rPr lang="en" b="1" dirty="0">
                <a:cs typeface="Arial"/>
              </a:rPr>
              <a:t>the principal piece of Australian legislation protecting the handling of personal information about individuals</a:t>
            </a:r>
            <a:r>
              <a:rPr lang="en" dirty="0">
                <a:cs typeface="Arial"/>
              </a:rPr>
              <a:t>. This includes the collection, use, storage and disclosure of personal information in the federal public sector and in the private sector.</a:t>
            </a:r>
            <a:endParaRPr lang="en-US" dirty="0">
              <a:cs typeface="Arial"/>
            </a:endParaRPr>
          </a:p>
          <a:p>
            <a:endParaRPr lang="en-US" dirty="0">
              <a:cs typeface="Arial"/>
            </a:endParaRPr>
          </a:p>
          <a:p>
            <a:r>
              <a:rPr lang="en-US" dirty="0">
                <a:cs typeface="Arial"/>
              </a:rPr>
              <a:t>ACSC:</a:t>
            </a:r>
          </a:p>
          <a:p>
            <a:r>
              <a:rPr lang="en-US" dirty="0">
                <a:cs typeface="Arial"/>
              </a:rPr>
              <a:t>The Essential Eight has been designed to protect </a:t>
            </a:r>
            <a:r>
              <a:rPr lang="en-US" dirty="0" err="1">
                <a:cs typeface="Arial"/>
              </a:rPr>
              <a:t>organisations’</a:t>
            </a:r>
            <a:r>
              <a:rPr lang="en-US" dirty="0">
                <a:cs typeface="Arial"/>
              </a:rPr>
              <a:t> internet-connected information technology networks. While the principles behind the Essential Eight may be applied to enterprise mobility and operational technology networks, it was not designed for such purposes and alternative mitigation strategies may be more appropriate to defend against unique cyber threats to these environments.</a:t>
            </a:r>
          </a:p>
          <a:p>
            <a:endParaRPr lang="en-US" dirty="0">
              <a:cs typeface="Arial"/>
            </a:endParaRPr>
          </a:p>
          <a:p>
            <a:r>
              <a:rPr lang="en-US" dirty="0">
                <a:cs typeface="Arial"/>
              </a:rPr>
              <a:t>The Australian Signals Directorate produces the </a:t>
            </a:r>
            <a:r>
              <a:rPr lang="en-US" i="1" dirty="0">
                <a:cs typeface="Arial"/>
              </a:rPr>
              <a:t>Information Security Manual</a:t>
            </a:r>
            <a:r>
              <a:rPr lang="en-US" dirty="0">
                <a:cs typeface="Arial"/>
              </a:rPr>
              <a:t> (ISM). The ISM is a cyber security framework that an </a:t>
            </a:r>
            <a:r>
              <a:rPr lang="en-US" dirty="0" err="1">
                <a:cs typeface="Arial"/>
              </a:rPr>
              <a:t>organisation</a:t>
            </a:r>
            <a:r>
              <a:rPr lang="en-US" dirty="0">
                <a:cs typeface="Arial"/>
              </a:rPr>
              <a:t> can apply, using their risk management framework, to protect their information technology and operational technology systems, applications and data from cyber threats. The ISM is intended for Chief Information Security Officers, Chief Information Officers, cyber security professionals and information technology managers.</a:t>
            </a:r>
          </a:p>
          <a:p>
            <a:endParaRPr lang="en-US" dirty="0">
              <a:cs typeface="Arial"/>
            </a:endParaRPr>
          </a:p>
          <a:p>
            <a:r>
              <a:rPr lang="en-US" dirty="0">
                <a:cs typeface="Arial"/>
              </a:rPr>
              <a:t>NIST:</a:t>
            </a:r>
          </a:p>
          <a:p>
            <a:r>
              <a:rPr lang="en-US"/>
              <a:t>NIST CSWP 29 The NIST Cybersecurity Framework (CSF) 2.0</a:t>
            </a:r>
          </a:p>
          <a:p>
            <a:r>
              <a:rPr lang="en-US"/>
              <a:t>February 26, 2024</a:t>
            </a:r>
          </a:p>
          <a:p>
            <a:r>
              <a:rPr lang="en-US" err="1">
                <a:cs typeface="Arial"/>
              </a:rPr>
              <a:t>i</a:t>
            </a:r>
            <a:endParaRPr lang="en-US" dirty="0" err="1">
              <a:cs typeface="Arial"/>
            </a:endParaRPr>
          </a:p>
          <a:p>
            <a:r>
              <a:rPr lang="en-US"/>
              <a:t>Abstract</a:t>
            </a:r>
          </a:p>
          <a:p>
            <a:r>
              <a:rPr lang="en-US"/>
              <a:t>The NIST Cybersecurity Framework (CSF) 2.0 provides guidance to industry, government</a:t>
            </a:r>
          </a:p>
          <a:p>
            <a:r>
              <a:rPr lang="en-US"/>
              <a:t>agencies, and other organizations to manage cybersecurity risks. It offers a taxonomy of high-</a:t>
            </a:r>
          </a:p>
          <a:p>
            <a:r>
              <a:rPr lang="en-US"/>
              <a:t>level cybersecurity outcomes that can be used by any organization — regardless of its size,</a:t>
            </a:r>
          </a:p>
          <a:p>
            <a:r>
              <a:rPr lang="en-US"/>
              <a:t>sector, or maturity — to better understand, assess, prioritize, and communicate its</a:t>
            </a:r>
          </a:p>
          <a:p>
            <a:r>
              <a:rPr lang="en-US"/>
              <a:t>cybersecurity efforts. The CSF does not prescribe how outcomes should be achieved. Rather, it</a:t>
            </a:r>
          </a:p>
          <a:p>
            <a:r>
              <a:rPr lang="en-US"/>
              <a:t>links to online resources that provide additional guidance on practices and controls that could</a:t>
            </a:r>
          </a:p>
          <a:p>
            <a:r>
              <a:rPr lang="en-US"/>
              <a:t>be used to achieve those outcomes. This document describes CSF 2.0, its components, and</a:t>
            </a:r>
          </a:p>
          <a:p>
            <a:r>
              <a:rPr lang="en-US" dirty="0">
                <a:cs typeface="Arial"/>
              </a:rPr>
              <a:t>some of the many ways that it can be used</a:t>
            </a:r>
          </a:p>
          <a:p>
            <a:endParaRPr lang="en-US" dirty="0">
              <a:cs typeface="Arial"/>
            </a:endParaRPr>
          </a:p>
        </p:txBody>
      </p:sp>
      <p:sp>
        <p:nvSpPr>
          <p:cNvPr id="4" name="Slide Number Placeholder 3"/>
          <p:cNvSpPr>
            <a:spLocks noGrp="1"/>
          </p:cNvSpPr>
          <p:nvPr>
            <p:ph type="sldNum"/>
          </p:nvPr>
        </p:nvSpPr>
        <p:spPr/>
        <p:txBody>
          <a:bodyPr/>
          <a:lstStyle/>
          <a:p>
            <a:pPr algn="r"/>
            <a:fld id="{3FA3C32C-1247-4CC1-8307-6C97A7F916EB}" type="slidenum">
              <a:rPr lang="en-AU" sz="1400" b="0" strike="noStrike" spc="-1">
                <a:latin typeface="Times New Roman"/>
              </a:rPr>
              <a:t>5</a:t>
            </a:fld>
            <a:endParaRPr lang="en-AU" sz="1400" b="0" strike="noStrike" spc="-1">
              <a:latin typeface="Times New Roman"/>
            </a:endParaRPr>
          </a:p>
        </p:txBody>
      </p:sp>
    </p:spTree>
    <p:extLst>
      <p:ext uri="{BB962C8B-B14F-4D97-AF65-F5344CB8AC3E}">
        <p14:creationId xmlns:p14="http://schemas.microsoft.com/office/powerpoint/2010/main" val="39350859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PlaceHolder 1"/>
          <p:cNvSpPr>
            <a:spLocks noGrp="1" noRot="1" noChangeAspect="1"/>
          </p:cNvSpPr>
          <p:nvPr>
            <p:ph type="sldImg"/>
          </p:nvPr>
        </p:nvSpPr>
        <p:spPr>
          <a:xfrm>
            <a:off x="685800" y="1143000"/>
            <a:ext cx="5486400" cy="3086100"/>
          </a:xfrm>
          <a:prstGeom prst="rect">
            <a:avLst/>
          </a:prstGeom>
        </p:spPr>
      </p:sp>
      <p:sp>
        <p:nvSpPr>
          <p:cNvPr id="413"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2000" b="0" strike="noStrike" spc="-1">
                <a:latin typeface="Arial"/>
              </a:rPr>
              <a:t>This is a famous quote from General Marcus Thompson, former head of Information Warfare ADF</a:t>
            </a:r>
          </a:p>
        </p:txBody>
      </p:sp>
      <p:sp>
        <p:nvSpPr>
          <p:cNvPr id="414"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D5A1FA36-B727-4588-ADA2-5652DE73437E}" type="slidenum">
              <a:rPr lang="en-AU" sz="1200" b="0" strike="noStrike" spc="-1">
                <a:latin typeface="Times New Roman"/>
              </a:rPr>
              <a:t>6</a:t>
            </a:fld>
            <a:endParaRPr lang="en-AU" sz="12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PlaceHolder 1"/>
          <p:cNvSpPr>
            <a:spLocks noGrp="1" noRot="1" noChangeAspect="1"/>
          </p:cNvSpPr>
          <p:nvPr>
            <p:ph type="sldImg"/>
          </p:nvPr>
        </p:nvSpPr>
        <p:spPr>
          <a:xfrm>
            <a:off x="685800" y="1143000"/>
            <a:ext cx="5486400" cy="3086100"/>
          </a:xfrm>
          <a:prstGeom prst="rect">
            <a:avLst/>
          </a:prstGeom>
        </p:spPr>
      </p:sp>
      <p:sp>
        <p:nvSpPr>
          <p:cNvPr id="416"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1800" b="0" strike="noStrike" spc="-1">
                <a:latin typeface="Calibri"/>
                <a:ea typeface="Times New Roman"/>
              </a:rPr>
              <a:t>Every country’s constitution enforces certain laws, for the purpose of maintaining order and protecting the society from crimes. These laws are broadly classified into two categories, i.e., Civil Law and Criminal Law.  </a:t>
            </a:r>
            <a:endParaRPr lang="en-AU" sz="1800" b="0" strike="noStrike" spc="-1">
              <a:latin typeface="Arial"/>
            </a:endParaRPr>
          </a:p>
          <a:p>
            <a:pPr marL="216000" indent="-216000">
              <a:lnSpc>
                <a:spcPct val="100000"/>
              </a:lnSpc>
            </a:pPr>
            <a:endParaRPr lang="en-AU" sz="1800" b="0" strike="noStrike" spc="-1">
              <a:latin typeface="Arial"/>
            </a:endParaRPr>
          </a:p>
          <a:p>
            <a:pPr marL="285840" indent="-285480">
              <a:lnSpc>
                <a:spcPct val="100000"/>
              </a:lnSpc>
              <a:buClr>
                <a:srgbClr val="000000"/>
              </a:buClr>
              <a:buFont typeface="Arial"/>
              <a:buChar char="•"/>
            </a:pPr>
            <a:r>
              <a:rPr lang="en-AU" sz="1800" b="1" strike="noStrike" spc="-1">
                <a:latin typeface="Calibri"/>
                <a:ea typeface="Times New Roman"/>
              </a:rPr>
              <a:t>Civil law</a:t>
            </a:r>
            <a:r>
              <a:rPr lang="en-AU" sz="1800" b="0" strike="noStrike" spc="-1">
                <a:latin typeface="Calibri"/>
                <a:ea typeface="Times New Roman"/>
              </a:rPr>
              <a:t> lays emphasis on resolving the dispute like family dispute, rent matters, disputes relating to the sale of land and so forth. </a:t>
            </a:r>
            <a:endParaRPr lang="en-AU" sz="1800" b="0" strike="noStrike" spc="-1">
              <a:latin typeface="Arial"/>
            </a:endParaRPr>
          </a:p>
          <a:p>
            <a:pPr marL="285840" indent="-285480">
              <a:lnSpc>
                <a:spcPct val="100000"/>
              </a:lnSpc>
              <a:buClr>
                <a:srgbClr val="000000"/>
              </a:buClr>
              <a:buFont typeface="Arial"/>
              <a:buChar char="•"/>
            </a:pPr>
            <a:r>
              <a:rPr lang="en-AU" sz="1800" b="1" strike="noStrike" spc="-1">
                <a:latin typeface="Calibri"/>
                <a:ea typeface="Times New Roman"/>
              </a:rPr>
              <a:t>Criminal law</a:t>
            </a:r>
            <a:r>
              <a:rPr lang="en-AU" sz="1800" b="0" strike="noStrike" spc="-1">
                <a:latin typeface="Calibri"/>
                <a:ea typeface="Times New Roman"/>
              </a:rPr>
              <a:t> stresses on punishment to the offender, who breaches the law by acts such as, murder, rape, theft, and smuggling, etc. </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800" b="0" strike="noStrike" spc="-1">
                <a:latin typeface="Calibri"/>
                <a:ea typeface="Times New Roman"/>
              </a:rPr>
              <a:t>Civil law plays a crucial role, as it resolves most of the private matters, that happen to individuals. Conversely, the criminal law holds dominating positions with respect to national security interests and control/government departments and agencies - as it is a powerful tool which is used to protect the public interest against anti-social conduct.  </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800" b="0" strike="noStrike" spc="-1">
                <a:latin typeface="Calibri"/>
                <a:ea typeface="Times New Roman"/>
              </a:rPr>
              <a:t>In Australia, there are two key legal systems. The Commonwealth system and State-Territory system which impact cyber security. We will be focusing mainly on the Federal system since the ADF is a Federal body. </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800" b="0" strike="noStrike" spc="-1">
                <a:latin typeface="Calibri"/>
                <a:ea typeface="Times New Roman"/>
              </a:rPr>
              <a:t>There is also international law which must be adhered to.</a:t>
            </a:r>
            <a:endParaRPr lang="en-AU" sz="1800" b="0" strike="noStrike" spc="-1">
              <a:latin typeface="Arial"/>
            </a:endParaRPr>
          </a:p>
          <a:p>
            <a:pPr>
              <a:lnSpc>
                <a:spcPct val="100000"/>
              </a:lnSpc>
            </a:pPr>
            <a:endParaRPr lang="en-AU" sz="1800" b="0" strike="noStrike" spc="-1">
              <a:latin typeface="Arial"/>
            </a:endParaRPr>
          </a:p>
          <a:p>
            <a:pPr>
              <a:lnSpc>
                <a:spcPct val="100000"/>
              </a:lnSpc>
            </a:pPr>
            <a:endParaRPr lang="en-AU" sz="1800" b="0" strike="noStrike" spc="-1">
              <a:latin typeface="Arial"/>
            </a:endParaRPr>
          </a:p>
          <a:p>
            <a:pPr>
              <a:lnSpc>
                <a:spcPct val="100000"/>
              </a:lnSpc>
            </a:pPr>
            <a:endParaRPr lang="en-AU" sz="1800" b="0" strike="noStrike" spc="-1">
              <a:latin typeface="Arial"/>
            </a:endParaRPr>
          </a:p>
          <a:p>
            <a:pPr>
              <a:lnSpc>
                <a:spcPct val="100000"/>
              </a:lnSpc>
            </a:pP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2000" b="0" u="sng" strike="noStrike" spc="-1">
                <a:solidFill>
                  <a:srgbClr val="000000"/>
                </a:solidFill>
                <a:uFillTx/>
                <a:latin typeface="Calibri"/>
                <a:ea typeface="Times New Roman"/>
                <a:hlinkClick r:id="rId3"/>
              </a:rPr>
              <a:t>Difference Between Civil Law and Criminal Law (with Comparison Chart) - Key Differences</a:t>
            </a:r>
            <a:endParaRPr lang="en-AU" sz="2000" b="0" strike="noStrike" spc="-1">
              <a:latin typeface="Arial"/>
            </a:endParaRPr>
          </a:p>
        </p:txBody>
      </p:sp>
      <p:sp>
        <p:nvSpPr>
          <p:cNvPr id="417"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54FB7C5F-6952-4F82-A07F-4EFF4C0ADCA4}" type="slidenum">
              <a:rPr lang="en-AU" sz="1200" b="0" strike="noStrike" spc="-1">
                <a:latin typeface="Times New Roman"/>
              </a:rPr>
              <a:t>7</a:t>
            </a:fld>
            <a:endParaRPr lang="en-AU" sz="1200" b="0" strike="noStrike" spc="-1">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PlaceHolder 1"/>
          <p:cNvSpPr>
            <a:spLocks noGrp="1" noRot="1" noChangeAspect="1"/>
          </p:cNvSpPr>
          <p:nvPr>
            <p:ph type="sldImg"/>
          </p:nvPr>
        </p:nvSpPr>
        <p:spPr>
          <a:xfrm>
            <a:off x="685800" y="1143000"/>
            <a:ext cx="5486400" cy="3086100"/>
          </a:xfrm>
          <a:prstGeom prst="rect">
            <a:avLst/>
          </a:prstGeom>
        </p:spPr>
      </p:sp>
      <p:sp>
        <p:nvSpPr>
          <p:cNvPr id="419"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1800" b="1" strike="noStrike" spc="-1">
                <a:latin typeface="Calibri"/>
                <a:ea typeface="Times New Roman"/>
              </a:rPr>
              <a:t>This slide is background legal information.</a:t>
            </a:r>
            <a:endParaRPr lang="en-AU" sz="1800" b="0" strike="noStrike" spc="-1">
              <a:latin typeface="Arial"/>
            </a:endParaRPr>
          </a:p>
          <a:p>
            <a:pPr marL="216000" indent="-216000">
              <a:lnSpc>
                <a:spcPct val="100000"/>
              </a:lnSpc>
            </a:pPr>
            <a:r>
              <a:rPr lang="en-AU" sz="1800" b="1" strike="noStrike" spc="-1">
                <a:latin typeface="Calibri"/>
                <a:ea typeface="Times New Roman"/>
              </a:rPr>
              <a:t>Article 51 </a:t>
            </a:r>
            <a:r>
              <a:rPr lang="en-AU" sz="1800" b="0" strike="noStrike" spc="-1">
                <a:latin typeface="Calibri"/>
                <a:ea typeface="Times New Roman"/>
              </a:rPr>
              <a:t>gives nation states such as Australia the right to take offensive action against third parties.</a:t>
            </a:r>
            <a:endParaRPr lang="en-AU" sz="1800" b="0" strike="noStrike" spc="-1">
              <a:latin typeface="Arial"/>
            </a:endParaRPr>
          </a:p>
          <a:p>
            <a:pPr marL="216000" indent="-216000">
              <a:lnSpc>
                <a:spcPct val="100000"/>
              </a:lnSpc>
            </a:pPr>
            <a:endParaRPr lang="en-AU" sz="1800" b="0" strike="noStrike" spc="-1">
              <a:latin typeface="Arial"/>
            </a:endParaRPr>
          </a:p>
          <a:p>
            <a:pPr marL="216000" indent="-216000">
              <a:lnSpc>
                <a:spcPct val="100000"/>
              </a:lnSpc>
            </a:pPr>
            <a:r>
              <a:rPr lang="en-AU" sz="1800" b="1" strike="noStrike" spc="-1">
                <a:latin typeface="Calibri"/>
                <a:ea typeface="Times New Roman"/>
              </a:rPr>
              <a:t>Treaties</a:t>
            </a:r>
            <a:r>
              <a:rPr lang="en-AU" sz="1800" b="0" strike="noStrike" spc="-1">
                <a:latin typeface="Calibri"/>
                <a:ea typeface="Times New Roman"/>
              </a:rPr>
              <a:t> </a:t>
            </a:r>
            <a:endParaRPr lang="en-AU" sz="1800" b="0" strike="noStrike" spc="-1">
              <a:latin typeface="Arial"/>
            </a:endParaRPr>
          </a:p>
          <a:p>
            <a:pPr marL="285840" indent="-285480">
              <a:lnSpc>
                <a:spcPct val="100000"/>
              </a:lnSpc>
              <a:buClr>
                <a:srgbClr val="000000"/>
              </a:buClr>
              <a:buFont typeface="Arial"/>
              <a:buChar char="•"/>
            </a:pPr>
            <a:r>
              <a:rPr lang="en-AU" sz="1800" b="0" strike="noStrike" spc="-1">
                <a:latin typeface="Calibri"/>
                <a:ea typeface="Times New Roman"/>
              </a:rPr>
              <a:t>Australia is a member of several international treaties and obligations.  </a:t>
            </a:r>
            <a:endParaRPr lang="en-AU" sz="1800" b="0" strike="noStrike" spc="-1">
              <a:latin typeface="Arial"/>
            </a:endParaRPr>
          </a:p>
          <a:p>
            <a:pPr>
              <a:lnSpc>
                <a:spcPct val="100000"/>
              </a:lnSpc>
            </a:pPr>
            <a:r>
              <a:rPr lang="en-AU" sz="1800" b="0" strike="noStrike" spc="-1">
                <a:latin typeface="Calibri"/>
                <a:ea typeface="Times New Roman"/>
              </a:rPr>
              <a:t> </a:t>
            </a:r>
            <a:endParaRPr lang="en-AU" sz="1800" b="0" strike="noStrike" spc="-1">
              <a:latin typeface="Arial"/>
            </a:endParaRPr>
          </a:p>
          <a:p>
            <a:pPr marL="285840" indent="-285480">
              <a:lnSpc>
                <a:spcPct val="100000"/>
              </a:lnSpc>
              <a:buClr>
                <a:srgbClr val="000000"/>
              </a:buClr>
              <a:buFont typeface="Arial"/>
              <a:buChar char="•"/>
            </a:pPr>
            <a:r>
              <a:rPr lang="en-AU" sz="1800" b="0" strike="noStrike" spc="-1">
                <a:latin typeface="Calibri"/>
                <a:ea typeface="Times New Roman"/>
              </a:rPr>
              <a:t>Australia utilises Article 51 (under Chapter 7: Action with Respect to Threats to the Peace, Breaches of Peace, and Acts of Aggression) under the UN Charter to stop or defence against Cyber Attacks. </a:t>
            </a:r>
            <a:endParaRPr lang="en-AU" sz="1800" b="0" strike="noStrike" spc="-1">
              <a:latin typeface="Arial"/>
            </a:endParaRPr>
          </a:p>
          <a:p>
            <a:pPr>
              <a:lnSpc>
                <a:spcPct val="100000"/>
              </a:lnSpc>
            </a:pPr>
            <a:r>
              <a:rPr lang="en-AU" sz="1800" b="0" strike="noStrike" spc="-1">
                <a:latin typeface="Calibri"/>
                <a:ea typeface="Times New Roman"/>
              </a:rPr>
              <a:t> </a:t>
            </a:r>
            <a:endParaRPr lang="en-AU" sz="1800" b="0" strike="noStrike" spc="-1">
              <a:latin typeface="Arial"/>
            </a:endParaRPr>
          </a:p>
          <a:p>
            <a:pPr marL="285840" indent="-285480">
              <a:lnSpc>
                <a:spcPct val="100000"/>
              </a:lnSpc>
              <a:buClr>
                <a:srgbClr val="000000"/>
              </a:buClr>
              <a:buFont typeface="Arial"/>
              <a:buChar char="•"/>
            </a:pPr>
            <a:r>
              <a:rPr lang="en-AU" sz="1800" b="0" strike="noStrike" spc="-1">
                <a:latin typeface="Calibri"/>
                <a:ea typeface="Times New Roman"/>
              </a:rPr>
              <a:t>Thus, if a cyber operation – alone or in combination with a physical operation – results in, or presents an imminent threat of, damage equivalent to a traditional armed attack, then the inherent right to self-defence is engaged (see, e.g.: 2019 International Law Supplement). Australia has also made public statements explaining it’s position on the concept of imminence and the right of self-defence in the context of national security threats that have evolved as a result of technological advances (i.e., cyber security/information warfare threats). </a:t>
            </a:r>
            <a:endParaRPr lang="en-AU" sz="1800" b="0" strike="noStrike" spc="-1">
              <a:latin typeface="Arial"/>
            </a:endParaRPr>
          </a:p>
          <a:p>
            <a:pPr>
              <a:lnSpc>
                <a:spcPct val="100000"/>
              </a:lnSpc>
            </a:pPr>
            <a:r>
              <a:rPr lang="en-AU" sz="1800" b="0" strike="noStrike" spc="-1">
                <a:latin typeface="Calibri"/>
                <a:ea typeface="Times New Roman"/>
              </a:rPr>
              <a:t> </a:t>
            </a:r>
            <a:endParaRPr lang="en-AU" sz="1800" b="0" strike="noStrike" spc="-1">
              <a:latin typeface="Arial"/>
            </a:endParaRPr>
          </a:p>
          <a:p>
            <a:pPr marL="285840" indent="-285480">
              <a:lnSpc>
                <a:spcPct val="100000"/>
              </a:lnSpc>
              <a:buClr>
                <a:srgbClr val="000000"/>
              </a:buClr>
              <a:buFont typeface="Arial"/>
              <a:buChar char="•"/>
            </a:pPr>
            <a:r>
              <a:rPr lang="en-AU" sz="1800" b="0" strike="noStrike" spc="-1">
                <a:latin typeface="Calibri"/>
                <a:ea typeface="Times New Roman"/>
              </a:rPr>
              <a:t>Australia acceded to the Council of Europe Convention on Cybercrime (the Budapest Convention) in 2012. The Convention requires Parties to criminalise activity that undermines the confidentiality, integrity and availability of computer data and systems. It provides a basis for harmonised criminal offences, procedural and investigatory powers, and international cooperation to combat cybercrime. The Convention is deliberately technology-neutral, which allows it to evolve and maintain relevance as new technologies emerge. </a:t>
            </a:r>
            <a:endParaRPr lang="en-AU" sz="1800" b="0" strike="noStrike" spc="-1">
              <a:latin typeface="Arial"/>
            </a:endParaRPr>
          </a:p>
          <a:p>
            <a:pPr>
              <a:lnSpc>
                <a:spcPct val="100000"/>
              </a:lnSpc>
            </a:pPr>
            <a:r>
              <a:rPr lang="en-AU" sz="1800" b="0" strike="noStrike" spc="-1">
                <a:latin typeface="Calibri"/>
                <a:ea typeface="Times New Roman"/>
              </a:rPr>
              <a:t> </a:t>
            </a:r>
            <a:endParaRPr lang="en-AU" sz="1800" b="0" strike="noStrike" spc="-1">
              <a:latin typeface="Arial"/>
            </a:endParaRPr>
          </a:p>
          <a:p>
            <a:pPr>
              <a:lnSpc>
                <a:spcPct val="100000"/>
              </a:lnSpc>
            </a:pPr>
            <a:endParaRPr lang="en-AU" sz="1800" b="0" strike="noStrike" spc="-1">
              <a:latin typeface="Arial"/>
            </a:endParaRPr>
          </a:p>
        </p:txBody>
      </p:sp>
      <p:sp>
        <p:nvSpPr>
          <p:cNvPr id="420"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94CC4443-686E-4DEA-A6E0-466A40CA0E95}" type="slidenum">
              <a:rPr lang="en-AU" sz="1200" b="0" strike="noStrike" spc="-1">
                <a:latin typeface="Times New Roman"/>
              </a:rPr>
              <a:t>9</a:t>
            </a:fld>
            <a:endParaRPr lang="en-AU" sz="12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PlaceHolder 1"/>
          <p:cNvSpPr>
            <a:spLocks noGrp="1" noRot="1" noChangeAspect="1"/>
          </p:cNvSpPr>
          <p:nvPr>
            <p:ph type="sldImg"/>
          </p:nvPr>
        </p:nvSpPr>
        <p:spPr>
          <a:xfrm>
            <a:off x="685800" y="1143000"/>
            <a:ext cx="5486400" cy="3086100"/>
          </a:xfrm>
          <a:prstGeom prst="rect">
            <a:avLst/>
          </a:prstGeom>
        </p:spPr>
      </p:sp>
      <p:sp>
        <p:nvSpPr>
          <p:cNvPr id="422" name="PlaceHolder 2"/>
          <p:cNvSpPr>
            <a:spLocks noGrp="1"/>
          </p:cNvSpPr>
          <p:nvPr>
            <p:ph type="body"/>
          </p:nvPr>
        </p:nvSpPr>
        <p:spPr>
          <a:xfrm>
            <a:off x="685800" y="4400640"/>
            <a:ext cx="5486040" cy="3600000"/>
          </a:xfrm>
          <a:prstGeom prst="rect">
            <a:avLst/>
          </a:prstGeom>
        </p:spPr>
        <p:txBody>
          <a:bodyPr>
            <a:noAutofit/>
          </a:bodyPr>
          <a:lstStyle/>
          <a:p>
            <a:pPr marL="216000" indent="-216000">
              <a:lnSpc>
                <a:spcPct val="100000"/>
              </a:lnSpc>
            </a:pPr>
            <a:r>
              <a:rPr lang="en-AU" sz="2000" b="0" strike="noStrike" spc="-1">
                <a:latin typeface="Arial"/>
              </a:rPr>
              <a:t>This is an overview of relevant Laws to Cyber Security.</a:t>
            </a:r>
          </a:p>
        </p:txBody>
      </p:sp>
      <p:sp>
        <p:nvSpPr>
          <p:cNvPr id="423" name="TextShape 3"/>
          <p:cNvSpPr txBox="1"/>
          <p:nvPr/>
        </p:nvSpPr>
        <p:spPr>
          <a:xfrm>
            <a:off x="3884760" y="8685360"/>
            <a:ext cx="2971440" cy="458280"/>
          </a:xfrm>
          <a:prstGeom prst="rect">
            <a:avLst/>
          </a:prstGeom>
          <a:noFill/>
          <a:ln>
            <a:noFill/>
          </a:ln>
        </p:spPr>
        <p:txBody>
          <a:bodyPr anchor="b">
            <a:noAutofit/>
          </a:bodyPr>
          <a:lstStyle/>
          <a:p>
            <a:pPr algn="r">
              <a:lnSpc>
                <a:spcPct val="100000"/>
              </a:lnSpc>
            </a:pPr>
            <a:fld id="{B13C7115-9BA3-41A8-A23E-E47A73DC4C67}" type="slidenum">
              <a:rPr lang="en-AU" sz="1200" b="0" strike="noStrike" spc="-1">
                <a:latin typeface="Times New Roman"/>
              </a:rPr>
              <a:t>10</a:t>
            </a:fld>
            <a:endParaRPr lang="en-AU"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2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3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3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4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4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48"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AU"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50"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52"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5"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AU"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5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7"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AU"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6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3"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7"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69"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0"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7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5"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77"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8"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9"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0"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1"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2"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8"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89"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AU"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91"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9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6"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AU"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9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9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102"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4"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10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08"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110"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1"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11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6"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118"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19"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20"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21"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22"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23"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1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AU"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1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2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spAutoFit/>
          </a:bodyPr>
          <a:lstStyle/>
          <a:p>
            <a:endParaRPr lang="en-US" sz="1800" b="0" strike="noStrike" spc="-1">
              <a:solidFill>
                <a:srgbClr val="000000"/>
              </a:solidFill>
              <a:latin typeface="Arial"/>
            </a:endParaRPr>
          </a:p>
        </p:txBody>
      </p:sp>
      <p:sp>
        <p:nvSpPr>
          <p:cNvPr id="2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4.jpe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4.jpe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CustomShape 1"/>
          <p:cNvSpPr/>
          <p:nvPr/>
        </p:nvSpPr>
        <p:spPr>
          <a:xfrm>
            <a:off x="5591160" y="6076080"/>
            <a:ext cx="6600600" cy="781560"/>
          </a:xfrm>
          <a:custGeom>
            <a:avLst/>
            <a:gdLst/>
            <a:ahLst/>
            <a:cxnLst/>
            <a:rect l="l" t="t" r="r" b="b"/>
            <a:pathLst>
              <a:path w="6600826" h="781955">
                <a:moveTo>
                  <a:pt x="1387475" y="0"/>
                </a:moveTo>
                <a:lnTo>
                  <a:pt x="6600826" y="3175"/>
                </a:lnTo>
                <a:lnTo>
                  <a:pt x="6600826" y="781955"/>
                </a:lnTo>
                <a:lnTo>
                  <a:pt x="0" y="781955"/>
                </a:lnTo>
                <a:lnTo>
                  <a:pt x="13874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7" name="CustomShape 2"/>
          <p:cNvSpPr/>
          <p:nvPr/>
        </p:nvSpPr>
        <p:spPr>
          <a:xfrm>
            <a:off x="0" y="0"/>
            <a:ext cx="12191760" cy="6857640"/>
          </a:xfrm>
          <a:prstGeom prst="rect">
            <a:avLst/>
          </a:prstGeom>
          <a:solidFill>
            <a:srgbClr val="0A125F">
              <a:alpha val="96000"/>
            </a:srgbClr>
          </a:solidFill>
          <a:ln>
            <a:solidFill>
              <a:srgbClr val="111960"/>
            </a:solidFill>
          </a:ln>
        </p:spPr>
        <p:style>
          <a:lnRef idx="2">
            <a:schemeClr val="accent1">
              <a:shade val="50000"/>
            </a:schemeClr>
          </a:lnRef>
          <a:fillRef idx="1">
            <a:schemeClr val="accent1"/>
          </a:fillRef>
          <a:effectRef idx="0">
            <a:schemeClr val="accent1"/>
          </a:effectRef>
          <a:fontRef idx="minor"/>
        </p:style>
      </p:sp>
      <p:pic>
        <p:nvPicPr>
          <p:cNvPr id="2" name="Picture 10"/>
          <p:cNvPicPr/>
          <p:nvPr/>
        </p:nvPicPr>
        <p:blipFill>
          <a:blip r:embed="rId14"/>
          <a:stretch/>
        </p:blipFill>
        <p:spPr>
          <a:xfrm>
            <a:off x="1177200" y="0"/>
            <a:ext cx="9711360" cy="6857640"/>
          </a:xfrm>
          <a:prstGeom prst="rect">
            <a:avLst/>
          </a:prstGeom>
          <a:ln>
            <a:noFill/>
          </a:ln>
        </p:spPr>
      </p:pic>
      <p:pic>
        <p:nvPicPr>
          <p:cNvPr id="3" name="Picture 7"/>
          <p:cNvPicPr/>
          <p:nvPr/>
        </p:nvPicPr>
        <p:blipFill>
          <a:blip r:embed="rId15"/>
          <a:stretch/>
        </p:blipFill>
        <p:spPr>
          <a:xfrm>
            <a:off x="10510200" y="5641560"/>
            <a:ext cx="1472400" cy="1088640"/>
          </a:xfrm>
          <a:prstGeom prst="rect">
            <a:avLst/>
          </a:prstGeom>
          <a:ln>
            <a:noFill/>
          </a:ln>
        </p:spPr>
      </p:pic>
      <p:sp>
        <p:nvSpPr>
          <p:cNvPr id="4" name="PlaceHolder 3"/>
          <p:cNvSpPr>
            <a:spLocks noGrp="1"/>
          </p:cNvSpPr>
          <p:nvPr>
            <p:ph type="title"/>
          </p:nvPr>
        </p:nvSpPr>
        <p:spPr>
          <a:xfrm>
            <a:off x="609480" y="273600"/>
            <a:ext cx="10972440" cy="1144800"/>
          </a:xfrm>
          <a:prstGeom prst="rect">
            <a:avLst/>
          </a:prstGeom>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5" name="PlaceHolder 4"/>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2" name="Picture 20"/>
          <p:cNvPicPr/>
          <p:nvPr/>
        </p:nvPicPr>
        <p:blipFill>
          <a:blip r:embed="rId14"/>
          <a:stretch/>
        </p:blipFill>
        <p:spPr>
          <a:xfrm>
            <a:off x="0" y="0"/>
            <a:ext cx="12191760" cy="6857640"/>
          </a:xfrm>
          <a:prstGeom prst="rect">
            <a:avLst/>
          </a:prstGeom>
          <a:ln>
            <a:noFill/>
          </a:ln>
        </p:spPr>
      </p:pic>
      <p:sp>
        <p:nvSpPr>
          <p:cNvPr id="43" name="CustomShape 1"/>
          <p:cNvSpPr/>
          <p:nvPr/>
        </p:nvSpPr>
        <p:spPr>
          <a:xfrm flipV="1">
            <a:off x="5591160" y="-720"/>
            <a:ext cx="6600600" cy="781560"/>
          </a:xfrm>
          <a:custGeom>
            <a:avLst/>
            <a:gdLst/>
            <a:ahLst/>
            <a:cxnLst/>
            <a:rect l="l" t="t" r="r" b="b"/>
            <a:pathLst>
              <a:path w="6600826" h="781955">
                <a:moveTo>
                  <a:pt x="1387475" y="0"/>
                </a:moveTo>
                <a:lnTo>
                  <a:pt x="6600826" y="3175"/>
                </a:lnTo>
                <a:lnTo>
                  <a:pt x="6600826" y="781955"/>
                </a:lnTo>
                <a:lnTo>
                  <a:pt x="0" y="781955"/>
                </a:lnTo>
                <a:lnTo>
                  <a:pt x="13874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44" name="PlaceHolder 2"/>
          <p:cNvSpPr>
            <a:spLocks noGrp="1"/>
          </p:cNvSpPr>
          <p:nvPr>
            <p:ph type="body"/>
          </p:nvPr>
        </p:nvSpPr>
        <p:spPr>
          <a:xfrm>
            <a:off x="461160" y="1450080"/>
            <a:ext cx="8264160" cy="4726440"/>
          </a:xfrm>
          <a:prstGeom prst="rect">
            <a:avLst/>
          </a:prstGeom>
        </p:spPr>
        <p:txBody>
          <a:bodyPr>
            <a:normAutofit/>
          </a:bodyPr>
          <a:lstStyle/>
          <a:p>
            <a:pPr marL="228600" indent="-228240">
              <a:lnSpc>
                <a:spcPct val="100000"/>
              </a:lnSpc>
              <a:spcBef>
                <a:spcPts val="1001"/>
              </a:spcBef>
              <a:buClr>
                <a:srgbClr val="000000"/>
              </a:buClr>
              <a:buFont typeface="Arial"/>
              <a:buChar char="•"/>
            </a:pPr>
            <a:r>
              <a:rPr lang="en-US" sz="1600" b="0" strike="noStrike" spc="-1">
                <a:solidFill>
                  <a:srgbClr val="000000"/>
                </a:solidFill>
                <a:latin typeface="Arial"/>
              </a:rPr>
              <a:t>Edit Master text styles</a:t>
            </a:r>
          </a:p>
          <a:p>
            <a:pPr marL="685800" lvl="1" indent="-228240">
              <a:lnSpc>
                <a:spcPct val="100000"/>
              </a:lnSpc>
              <a:spcBef>
                <a:spcPts val="499"/>
              </a:spcBef>
              <a:buClr>
                <a:srgbClr val="000000"/>
              </a:buClr>
              <a:buFont typeface="Arial"/>
              <a:buChar char="•"/>
            </a:pPr>
            <a:r>
              <a:rPr lang="en-US" sz="1600" b="0" strike="noStrike" spc="-1">
                <a:solidFill>
                  <a:srgbClr val="000000"/>
                </a:solidFill>
                <a:latin typeface="Arial"/>
              </a:rPr>
              <a:t>Second level</a:t>
            </a:r>
          </a:p>
          <a:p>
            <a:pPr marL="1143000" lvl="2" indent="-228240">
              <a:lnSpc>
                <a:spcPct val="100000"/>
              </a:lnSpc>
              <a:spcBef>
                <a:spcPts val="499"/>
              </a:spcBef>
              <a:buClr>
                <a:srgbClr val="000000"/>
              </a:buClr>
              <a:buFont typeface="Arial"/>
              <a:buChar char="•"/>
            </a:pPr>
            <a:r>
              <a:rPr lang="en-US" sz="1600" b="0" strike="noStrike" spc="-1">
                <a:solidFill>
                  <a:srgbClr val="000000"/>
                </a:solidFill>
                <a:latin typeface="Arial"/>
              </a:rPr>
              <a:t>Third level</a:t>
            </a:r>
          </a:p>
        </p:txBody>
      </p:sp>
      <p:sp>
        <p:nvSpPr>
          <p:cNvPr id="45" name="PlaceHolder 3"/>
          <p:cNvSpPr>
            <a:spLocks noGrp="1"/>
          </p:cNvSpPr>
          <p:nvPr>
            <p:ph type="title"/>
          </p:nvPr>
        </p:nvSpPr>
        <p:spPr>
          <a:xfrm>
            <a:off x="461160" y="304920"/>
            <a:ext cx="5329800" cy="942480"/>
          </a:xfrm>
          <a:prstGeom prst="rect">
            <a:avLst/>
          </a:prstGeom>
        </p:spPr>
        <p:txBody>
          <a:bodyPr anchor="ctr">
            <a:normAutofit/>
          </a:bodyPr>
          <a:lstStyle/>
          <a:p>
            <a:pPr>
              <a:lnSpc>
                <a:spcPct val="90000"/>
              </a:lnSpc>
            </a:pPr>
            <a:r>
              <a:rPr lang="en-US" sz="2800" b="1" strike="noStrike" spc="-151">
                <a:solidFill>
                  <a:srgbClr val="FFFFFF"/>
                </a:solidFill>
                <a:latin typeface="Arial"/>
              </a:rPr>
              <a:t>1 column text only slide. Click to add title. </a:t>
            </a:r>
            <a:endParaRPr lang="en-US" sz="2800" b="0" strike="noStrike" spc="-1">
              <a:solidFill>
                <a:srgbClr val="000000"/>
              </a:solidFill>
              <a:latin typeface="Arial"/>
            </a:endParaRPr>
          </a:p>
        </p:txBody>
      </p:sp>
      <p:pic>
        <p:nvPicPr>
          <p:cNvPr id="46" name="Picture 3"/>
          <p:cNvPicPr/>
          <p:nvPr/>
        </p:nvPicPr>
        <p:blipFill>
          <a:blip r:embed="rId15"/>
          <a:stretch/>
        </p:blipFill>
        <p:spPr>
          <a:xfrm>
            <a:off x="11081520" y="74520"/>
            <a:ext cx="884880" cy="654480"/>
          </a:xfrm>
          <a:prstGeom prst="rect">
            <a:avLst/>
          </a:prstGeom>
          <a:ln>
            <a:noFill/>
          </a:ln>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3" name="Picture 16"/>
          <p:cNvPicPr/>
          <p:nvPr/>
        </p:nvPicPr>
        <p:blipFill>
          <a:blip r:embed="rId14"/>
          <a:stretch/>
        </p:blipFill>
        <p:spPr>
          <a:xfrm>
            <a:off x="0" y="0"/>
            <a:ext cx="12191760" cy="6857640"/>
          </a:xfrm>
          <a:prstGeom prst="rect">
            <a:avLst/>
          </a:prstGeom>
          <a:ln>
            <a:noFill/>
          </a:ln>
        </p:spPr>
      </p:pic>
      <p:sp>
        <p:nvSpPr>
          <p:cNvPr id="84" name="CustomShape 1"/>
          <p:cNvSpPr/>
          <p:nvPr/>
        </p:nvSpPr>
        <p:spPr>
          <a:xfrm flipV="1">
            <a:off x="5591160" y="-720"/>
            <a:ext cx="6600600" cy="781560"/>
          </a:xfrm>
          <a:custGeom>
            <a:avLst/>
            <a:gdLst/>
            <a:ahLst/>
            <a:cxnLst/>
            <a:rect l="l" t="t" r="r" b="b"/>
            <a:pathLst>
              <a:path w="6600826" h="781955">
                <a:moveTo>
                  <a:pt x="1387475" y="0"/>
                </a:moveTo>
                <a:lnTo>
                  <a:pt x="6600826" y="3175"/>
                </a:lnTo>
                <a:lnTo>
                  <a:pt x="6600826" y="781955"/>
                </a:lnTo>
                <a:lnTo>
                  <a:pt x="0" y="781955"/>
                </a:lnTo>
                <a:lnTo>
                  <a:pt x="13874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pic>
        <p:nvPicPr>
          <p:cNvPr id="85" name="Picture 5"/>
          <p:cNvPicPr/>
          <p:nvPr/>
        </p:nvPicPr>
        <p:blipFill>
          <a:blip r:embed="rId15"/>
          <a:stretch/>
        </p:blipFill>
        <p:spPr>
          <a:xfrm>
            <a:off x="11081520" y="74520"/>
            <a:ext cx="884880" cy="654480"/>
          </a:xfrm>
          <a:prstGeom prst="rect">
            <a:avLst/>
          </a:prstGeom>
          <a:ln>
            <a:noFill/>
          </a:ln>
        </p:spPr>
      </p:pic>
      <p:sp>
        <p:nvSpPr>
          <p:cNvPr id="86" name="PlaceHolder 2"/>
          <p:cNvSpPr>
            <a:spLocks noGrp="1"/>
          </p:cNvSpPr>
          <p:nvPr>
            <p:ph type="title"/>
          </p:nvPr>
        </p:nvSpPr>
        <p:spPr>
          <a:xfrm>
            <a:off x="609480" y="273600"/>
            <a:ext cx="10972440" cy="1144800"/>
          </a:xfrm>
          <a:prstGeom prst="rect">
            <a:avLst/>
          </a:prstGeom>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87" name="PlaceHolder 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www.legislation.gov.au/Details/C2021C00183" TargetMode="External"/><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hyperlink" Target="https://www.afp.gov.au/what-we-do/crime-types/cyber-crim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defence.gov.au/ComplaintResolution/privacy.asp" TargetMode="External"/><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www.legislation.gov.au/Series/C2004A00937" TargetMode="External"/><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hyperlink" Target="https://www.aph.gov.au/About_Parliament/Parliamentary_Departments/Parliamentary_Library/pubs/rp/rp1819/Quick_Guides/CybersecurityCybercrimeCybersafety" TargetMode="External"/><Relationship Id="rId4" Type="http://schemas.openxmlformats.org/officeDocument/2006/relationships/hyperlink" Target="https://www.legislation.gov.au/Series/C2004A04868"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hyperlink" Target="https://www.cisc.gov.au/legislation-regulation-and-compliance/soci-act-2018" TargetMode="External"/><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hyperlink" Target="https://www.oaic.gov.au/privacy/notifiable-data-breaches/report-a-data-breach" TargetMode="External"/><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3.xml"/><Relationship Id="rId1" Type="http://schemas.openxmlformats.org/officeDocument/2006/relationships/video" Target="https://www.youtube.com/embed/tPMUTFuXAyU?feature=oembed" TargetMode="External"/><Relationship Id="rId5" Type="http://schemas.openxmlformats.org/officeDocument/2006/relationships/image" Target="../media/image13.jpeg"/><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CustomShape 1"/>
          <p:cNvSpPr/>
          <p:nvPr/>
        </p:nvSpPr>
        <p:spPr>
          <a:xfrm>
            <a:off x="3544920" y="1371600"/>
            <a:ext cx="8303040" cy="3662640"/>
          </a:xfrm>
          <a:prstGeom prst="rect">
            <a:avLst/>
          </a:prstGeom>
          <a:noFill/>
          <a:ln>
            <a:noFill/>
          </a:ln>
        </p:spPr>
        <p:style>
          <a:lnRef idx="0">
            <a:scrgbClr r="0" g="0" b="0"/>
          </a:lnRef>
          <a:fillRef idx="0">
            <a:scrgbClr r="0" g="0" b="0"/>
          </a:fillRef>
          <a:effectRef idx="0">
            <a:scrgbClr r="0" g="0" b="0"/>
          </a:effectRef>
          <a:fontRef idx="minor"/>
        </p:style>
        <p:txBody>
          <a:bodyPr anchor="ctr">
            <a:normAutofit fontScale="55000"/>
          </a:bodyPr>
          <a:lstStyle/>
          <a:p>
            <a:pPr algn="ctr">
              <a:lnSpc>
                <a:spcPct val="90000"/>
              </a:lnSpc>
            </a:pPr>
            <a:r>
              <a:rPr lang="en-AU" sz="4400" b="1" strike="noStrike" spc="-1">
                <a:solidFill>
                  <a:srgbClr val="FFC000"/>
                </a:solidFill>
                <a:latin typeface="Avenir Next"/>
              </a:rPr>
              <a:t>Securing Our Digital Futures</a:t>
            </a:r>
            <a:endParaRPr lang="en-AU" sz="4400" b="0" strike="noStrike" spc="-1">
              <a:latin typeface="Arial"/>
            </a:endParaRPr>
          </a:p>
          <a:p>
            <a:pPr algn="ctr">
              <a:lnSpc>
                <a:spcPct val="90000"/>
              </a:lnSpc>
            </a:pPr>
            <a:endParaRPr lang="en-AU" sz="4400" b="0" strike="noStrike" spc="-1">
              <a:latin typeface="Arial"/>
            </a:endParaRPr>
          </a:p>
          <a:p>
            <a:pPr algn="ctr">
              <a:lnSpc>
                <a:spcPct val="90000"/>
              </a:lnSpc>
            </a:pPr>
            <a:r>
              <a:rPr lang="en-AU" sz="4400" b="1" strike="noStrike" spc="-1">
                <a:solidFill>
                  <a:srgbClr val="FF0000"/>
                </a:solidFill>
                <a:latin typeface="Arial"/>
              </a:rPr>
              <a:t>Defence Cyber Training</a:t>
            </a:r>
            <a:br/>
            <a:br/>
            <a:r>
              <a:rPr lang="en-AU" sz="4400" b="0" strike="noStrike" spc="-1">
                <a:solidFill>
                  <a:srgbClr val="FFFFFF"/>
                </a:solidFill>
                <a:latin typeface="Avenir Next"/>
              </a:rPr>
              <a:t>SLO 1.1.1 Apply Digital Analysis</a:t>
            </a:r>
            <a:endParaRPr lang="en-AU" sz="4400" b="0" strike="noStrike" spc="-1">
              <a:latin typeface="Arial"/>
            </a:endParaRPr>
          </a:p>
          <a:p>
            <a:pPr algn="ctr">
              <a:lnSpc>
                <a:spcPct val="90000"/>
              </a:lnSpc>
            </a:pPr>
            <a:r>
              <a:rPr lang="en-AU" sz="4400" b="0" strike="noStrike" spc="-1">
                <a:solidFill>
                  <a:srgbClr val="FFFFFF"/>
                </a:solidFill>
                <a:latin typeface="Avenir Next"/>
              </a:rPr>
              <a:t>Describe Incident Response, Policy and Governance</a:t>
            </a:r>
            <a:endParaRPr lang="en-AU" sz="44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TextShape 1"/>
          <p:cNvSpPr txBox="1"/>
          <p:nvPr/>
        </p:nvSpPr>
        <p:spPr>
          <a:xfrm>
            <a:off x="461160" y="304920"/>
            <a:ext cx="5727600" cy="942480"/>
          </a:xfrm>
          <a:prstGeom prst="rect">
            <a:avLst/>
          </a:prstGeom>
          <a:noFill/>
          <a:ln>
            <a:noFill/>
          </a:ln>
        </p:spPr>
        <p:txBody>
          <a:bodyPr anchor="ctr">
            <a:normAutofit/>
          </a:bodyPr>
          <a:lstStyle/>
          <a:p>
            <a:pPr>
              <a:lnSpc>
                <a:spcPct val="90000"/>
              </a:lnSpc>
            </a:pPr>
            <a:r>
              <a:rPr lang="en-US" sz="2800" b="1" strike="noStrike" spc="-151">
                <a:solidFill>
                  <a:srgbClr val="FFFFFF"/>
                </a:solidFill>
                <a:latin typeface="Arial"/>
              </a:rPr>
              <a:t>Federal laws and how they apply</a:t>
            </a:r>
            <a:endParaRPr lang="en-US" sz="2800" b="0" strike="noStrike" spc="-1">
              <a:solidFill>
                <a:srgbClr val="000000"/>
              </a:solidFill>
              <a:latin typeface="Arial"/>
            </a:endParaRPr>
          </a:p>
        </p:txBody>
      </p:sp>
      <p:sp>
        <p:nvSpPr>
          <p:cNvPr id="198" name="CustomShape 2"/>
          <p:cNvSpPr/>
          <p:nvPr/>
        </p:nvSpPr>
        <p:spPr>
          <a:xfrm>
            <a:off x="7684920" y="1935720"/>
            <a:ext cx="2684520" cy="18964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99" name="CustomShape 3"/>
          <p:cNvSpPr/>
          <p:nvPr/>
        </p:nvSpPr>
        <p:spPr>
          <a:xfrm>
            <a:off x="1436040" y="2096640"/>
            <a:ext cx="10160640" cy="4385816"/>
          </a:xfrm>
          <a:prstGeom prst="rect">
            <a:avLst/>
          </a:prstGeom>
          <a:noFill/>
          <a:ln>
            <a:noFill/>
          </a:ln>
        </p:spPr>
        <p:style>
          <a:lnRef idx="0">
            <a:scrgbClr r="0" g="0" b="0"/>
          </a:lnRef>
          <a:fillRef idx="0">
            <a:scrgbClr r="0" g="0" b="0"/>
          </a:fillRef>
          <a:effectRef idx="0">
            <a:scrgbClr r="0" g="0" b="0"/>
          </a:effectRef>
          <a:fontRef idx="minor"/>
        </p:style>
        <p:txBody>
          <a:bodyPr lIns="91440" tIns="45720" rIns="91440" bIns="45720" anchor="t">
            <a:spAutoFit/>
          </a:bodyPr>
          <a:lstStyle/>
          <a:p>
            <a:r>
              <a:rPr lang="en-AU" sz="2400" b="0" strike="noStrike" spc="-1" dirty="0">
                <a:solidFill>
                  <a:srgbClr val="000000"/>
                </a:solidFill>
                <a:latin typeface="Arial"/>
              </a:rPr>
              <a:t>The following six key Commonwealth (</a:t>
            </a:r>
            <a:r>
              <a:rPr lang="en-AU" sz="2400" b="0" strike="noStrike" spc="-1" dirty="0" err="1">
                <a:solidFill>
                  <a:srgbClr val="000000"/>
                </a:solidFill>
                <a:latin typeface="Arial"/>
              </a:rPr>
              <a:t>Cth</a:t>
            </a:r>
            <a:r>
              <a:rPr lang="en-AU" sz="2400" b="0" strike="noStrike" spc="-1" dirty="0">
                <a:solidFill>
                  <a:srgbClr val="000000"/>
                </a:solidFill>
                <a:latin typeface="Arial"/>
              </a:rPr>
              <a:t>) laws are broadly applicable in relation to monitoring, detection, prevention, mitigation and management of cyber security related incidents.</a:t>
            </a:r>
            <a:r>
              <a:rPr lang="en-AU" sz="2400" spc="-1" dirty="0">
                <a:solidFill>
                  <a:srgbClr val="000000"/>
                </a:solidFill>
                <a:latin typeface="Arial"/>
              </a:rPr>
              <a:t> </a:t>
            </a:r>
            <a:endParaRPr lang="en-AU" sz="2400" b="0" strike="noStrike" spc="-1">
              <a:latin typeface="Arial"/>
            </a:endParaRPr>
          </a:p>
          <a:p>
            <a:pPr>
              <a:lnSpc>
                <a:spcPct val="100000"/>
              </a:lnSpc>
            </a:pPr>
            <a:endParaRPr lang="en-AU" sz="2400" b="0" strike="noStrike" spc="-1">
              <a:latin typeface="Arial"/>
            </a:endParaRPr>
          </a:p>
          <a:p>
            <a:pPr marL="342900" indent="-342265">
              <a:lnSpc>
                <a:spcPct val="100000"/>
              </a:lnSpc>
              <a:spcAft>
                <a:spcPts val="300"/>
              </a:spcAft>
              <a:buClr>
                <a:srgbClr val="000000"/>
              </a:buClr>
              <a:buFont typeface="Arial"/>
              <a:buChar char="•"/>
            </a:pPr>
            <a:r>
              <a:rPr lang="en-AU" sz="2400" b="0" strike="noStrike" spc="-1">
                <a:solidFill>
                  <a:srgbClr val="000000"/>
                </a:solidFill>
                <a:latin typeface="Arial"/>
                <a:ea typeface="Arial"/>
              </a:rPr>
              <a:t>The Crimes Act 1914 (</a:t>
            </a:r>
            <a:r>
              <a:rPr lang="en-AU" sz="2400" b="0" strike="noStrike" spc="-1" err="1">
                <a:solidFill>
                  <a:srgbClr val="000000"/>
                </a:solidFill>
                <a:latin typeface="Arial"/>
                <a:ea typeface="Arial"/>
              </a:rPr>
              <a:t>Cth</a:t>
            </a:r>
            <a:r>
              <a:rPr lang="en-AU" sz="2400" b="0" strike="noStrike" spc="-1">
                <a:solidFill>
                  <a:srgbClr val="000000"/>
                </a:solidFill>
                <a:latin typeface="Arial"/>
                <a:ea typeface="Arial"/>
              </a:rPr>
              <a:t>);</a:t>
            </a:r>
            <a:endParaRPr lang="en-AU" sz="2400" b="0" strike="noStrike" spc="-1">
              <a:latin typeface="Arial"/>
            </a:endParaRPr>
          </a:p>
          <a:p>
            <a:pPr marL="342900" indent="-342265">
              <a:lnSpc>
                <a:spcPct val="100000"/>
              </a:lnSpc>
              <a:spcAft>
                <a:spcPts val="300"/>
              </a:spcAft>
              <a:buClr>
                <a:srgbClr val="000000"/>
              </a:buClr>
              <a:buFont typeface="Arial"/>
              <a:buChar char="•"/>
            </a:pPr>
            <a:r>
              <a:rPr lang="en-AU" sz="2400" b="0" strike="noStrike" spc="-1">
                <a:solidFill>
                  <a:srgbClr val="000000"/>
                </a:solidFill>
                <a:latin typeface="Arial"/>
                <a:ea typeface="Arial"/>
              </a:rPr>
              <a:t>The Criminal Code 1995 (</a:t>
            </a:r>
            <a:r>
              <a:rPr lang="en-AU" sz="2400" b="0" strike="noStrike" spc="-1" err="1">
                <a:solidFill>
                  <a:srgbClr val="000000"/>
                </a:solidFill>
                <a:latin typeface="Arial"/>
                <a:ea typeface="Arial"/>
              </a:rPr>
              <a:t>Cth</a:t>
            </a:r>
            <a:r>
              <a:rPr lang="en-AU" sz="2400" b="0" strike="noStrike" spc="-1">
                <a:solidFill>
                  <a:srgbClr val="000000"/>
                </a:solidFill>
                <a:latin typeface="Arial"/>
                <a:ea typeface="Arial"/>
              </a:rPr>
              <a:t>) (Code);</a:t>
            </a:r>
            <a:endParaRPr lang="en-AU" sz="2400" b="0" strike="noStrike" spc="-1">
              <a:latin typeface="Arial"/>
            </a:endParaRPr>
          </a:p>
          <a:p>
            <a:pPr marL="342900" indent="-342265">
              <a:lnSpc>
                <a:spcPct val="100000"/>
              </a:lnSpc>
              <a:spcAft>
                <a:spcPts val="300"/>
              </a:spcAft>
              <a:buClr>
                <a:srgbClr val="000000"/>
              </a:buClr>
              <a:buFont typeface="Arial"/>
              <a:buChar char="•"/>
            </a:pPr>
            <a:r>
              <a:rPr lang="en-AU" sz="2400" b="0" strike="noStrike" spc="-1">
                <a:solidFill>
                  <a:srgbClr val="000000"/>
                </a:solidFill>
                <a:latin typeface="Arial"/>
                <a:ea typeface="Arial"/>
              </a:rPr>
              <a:t>The Privacy Act 1988 (</a:t>
            </a:r>
            <a:r>
              <a:rPr lang="en-AU" sz="2400" b="0" strike="noStrike" spc="-1" err="1">
                <a:solidFill>
                  <a:srgbClr val="000000"/>
                </a:solidFill>
                <a:latin typeface="Arial"/>
                <a:ea typeface="Arial"/>
              </a:rPr>
              <a:t>Cth</a:t>
            </a:r>
            <a:r>
              <a:rPr lang="en-AU" sz="2400" b="0" i="1" strike="noStrike" spc="-1">
                <a:solidFill>
                  <a:srgbClr val="000000"/>
                </a:solidFill>
                <a:latin typeface="Arial"/>
                <a:ea typeface="Arial"/>
              </a:rPr>
              <a:t>) (“Privacy Act”);</a:t>
            </a:r>
            <a:endParaRPr lang="en-AU" sz="2400" b="0" strike="noStrike" spc="-1">
              <a:latin typeface="Arial"/>
            </a:endParaRPr>
          </a:p>
          <a:p>
            <a:pPr marL="342900" indent="-342265">
              <a:lnSpc>
                <a:spcPct val="100000"/>
              </a:lnSpc>
              <a:spcAft>
                <a:spcPts val="300"/>
              </a:spcAft>
              <a:buClr>
                <a:srgbClr val="000000"/>
              </a:buClr>
              <a:buFont typeface="Arial"/>
              <a:buChar char="•"/>
            </a:pPr>
            <a:r>
              <a:rPr lang="en-AU" sz="2400" b="0" strike="noStrike" spc="-1">
                <a:solidFill>
                  <a:srgbClr val="000000"/>
                </a:solidFill>
                <a:latin typeface="Arial"/>
                <a:ea typeface="Arial"/>
              </a:rPr>
              <a:t>The Telecommunications Act (</a:t>
            </a:r>
            <a:r>
              <a:rPr lang="en-AU" sz="2400" b="0" i="1" strike="noStrike" spc="-1">
                <a:solidFill>
                  <a:srgbClr val="000000"/>
                </a:solidFill>
                <a:latin typeface="Arial"/>
                <a:ea typeface="Arial"/>
              </a:rPr>
              <a:t>Interception and Access</a:t>
            </a:r>
            <a:r>
              <a:rPr lang="en-AU" sz="2400" b="0" strike="noStrike" spc="-1">
                <a:solidFill>
                  <a:srgbClr val="000000"/>
                </a:solidFill>
                <a:latin typeface="Arial"/>
                <a:ea typeface="Arial"/>
              </a:rPr>
              <a:t>) Act 1997 (</a:t>
            </a:r>
            <a:r>
              <a:rPr lang="en-AU" sz="2400" b="0" strike="noStrike" spc="-1" err="1">
                <a:solidFill>
                  <a:srgbClr val="000000"/>
                </a:solidFill>
                <a:latin typeface="Arial"/>
                <a:ea typeface="Arial"/>
              </a:rPr>
              <a:t>Cth</a:t>
            </a:r>
            <a:r>
              <a:rPr lang="en-AU" sz="2400" b="0" strike="noStrike" spc="-1">
                <a:solidFill>
                  <a:srgbClr val="000000"/>
                </a:solidFill>
                <a:latin typeface="Arial"/>
                <a:ea typeface="Arial"/>
              </a:rPr>
              <a:t>).</a:t>
            </a:r>
            <a:endParaRPr lang="en-AU" sz="2400" b="0" strike="noStrike" spc="-1">
              <a:latin typeface="Arial"/>
            </a:endParaRPr>
          </a:p>
          <a:p>
            <a:pPr marL="342900" indent="-342265">
              <a:lnSpc>
                <a:spcPct val="100000"/>
              </a:lnSpc>
              <a:spcAft>
                <a:spcPts val="300"/>
              </a:spcAft>
              <a:buClr>
                <a:srgbClr val="000000"/>
              </a:buClr>
              <a:buFont typeface="Arial"/>
              <a:buChar char="•"/>
            </a:pPr>
            <a:r>
              <a:rPr lang="en-AU" sz="2400" b="0" strike="noStrike" spc="-1">
                <a:solidFill>
                  <a:srgbClr val="000000"/>
                </a:solidFill>
                <a:latin typeface="Arial"/>
                <a:ea typeface="Arial"/>
              </a:rPr>
              <a:t>The</a:t>
            </a:r>
            <a:r>
              <a:rPr lang="en-AU" sz="2400" b="0" i="1" strike="noStrike" spc="-1" dirty="0">
                <a:solidFill>
                  <a:srgbClr val="000000"/>
                </a:solidFill>
                <a:latin typeface="Arial"/>
                <a:ea typeface="Arial"/>
              </a:rPr>
              <a:t> </a:t>
            </a:r>
            <a:r>
              <a:rPr lang="en-AU" sz="2400" b="0" strike="noStrike" spc="-1">
                <a:solidFill>
                  <a:srgbClr val="000000"/>
                </a:solidFill>
                <a:latin typeface="Arial"/>
                <a:ea typeface="Arial"/>
              </a:rPr>
              <a:t>Cybercrime Act 2001 (</a:t>
            </a:r>
            <a:r>
              <a:rPr lang="en-AU" sz="2400" b="0" strike="noStrike" spc="-1" err="1">
                <a:solidFill>
                  <a:srgbClr val="000000"/>
                </a:solidFill>
                <a:latin typeface="Arial"/>
                <a:ea typeface="Arial"/>
              </a:rPr>
              <a:t>Cth</a:t>
            </a:r>
            <a:r>
              <a:rPr lang="en-AU" sz="2400" b="0" strike="noStrike" spc="-1">
                <a:solidFill>
                  <a:srgbClr val="000000"/>
                </a:solidFill>
                <a:latin typeface="Arial"/>
                <a:ea typeface="Arial"/>
              </a:rPr>
              <a:t>)</a:t>
            </a:r>
            <a:endParaRPr lang="en-AU" sz="2400" b="0" strike="noStrike" spc="-1">
              <a:latin typeface="Arial"/>
            </a:endParaRPr>
          </a:p>
          <a:p>
            <a:pPr marL="342900" indent="-342265">
              <a:lnSpc>
                <a:spcPct val="100000"/>
              </a:lnSpc>
              <a:spcAft>
                <a:spcPts val="300"/>
              </a:spcAft>
              <a:buClr>
                <a:srgbClr val="000000"/>
              </a:buClr>
              <a:buFont typeface="Arial"/>
              <a:buChar char="•"/>
            </a:pPr>
            <a:r>
              <a:rPr lang="en-AU" sz="2400" b="0" strike="noStrike" spc="-1">
                <a:solidFill>
                  <a:srgbClr val="000000"/>
                </a:solidFill>
                <a:latin typeface="Arial"/>
                <a:ea typeface="Arial"/>
              </a:rPr>
              <a:t>The Security of Critical Infrastructure Act 2018 (</a:t>
            </a:r>
            <a:r>
              <a:rPr lang="en-AU" sz="2400" b="0" strike="noStrike" spc="-1" err="1">
                <a:solidFill>
                  <a:srgbClr val="000000"/>
                </a:solidFill>
                <a:latin typeface="Arial"/>
                <a:ea typeface="Arial"/>
              </a:rPr>
              <a:t>Cth</a:t>
            </a:r>
            <a:r>
              <a:rPr lang="en-AU" sz="2400" b="0" strike="noStrike" spc="-1">
                <a:solidFill>
                  <a:srgbClr val="000000"/>
                </a:solidFill>
                <a:latin typeface="Arial"/>
                <a:ea typeface="Arial"/>
              </a:rPr>
              <a:t>) (SOCI Act); </a:t>
            </a:r>
            <a:endParaRPr lang="en-AU" sz="2400" b="0" strike="noStrike" spc="-1">
              <a:latin typeface="Arial"/>
            </a:endParaRPr>
          </a:p>
          <a:p>
            <a:pPr>
              <a:lnSpc>
                <a:spcPct val="100000"/>
              </a:lnSpc>
            </a:pPr>
            <a:endParaRPr lang="en-AU" sz="24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TextShape 1"/>
          <p:cNvSpPr txBox="1"/>
          <p:nvPr/>
        </p:nvSpPr>
        <p:spPr>
          <a:xfrm>
            <a:off x="461160" y="304920"/>
            <a:ext cx="58032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Federal laws and how they apply</a:t>
            </a:r>
            <a:endParaRPr lang="en-US" sz="2800" b="0" strike="noStrike" spc="-1">
              <a:solidFill>
                <a:srgbClr val="000000"/>
              </a:solidFill>
              <a:latin typeface="Arial"/>
            </a:endParaRPr>
          </a:p>
        </p:txBody>
      </p:sp>
      <p:sp>
        <p:nvSpPr>
          <p:cNvPr id="201" name="CustomShape 2"/>
          <p:cNvSpPr/>
          <p:nvPr/>
        </p:nvSpPr>
        <p:spPr>
          <a:xfrm>
            <a:off x="1007640" y="1696320"/>
            <a:ext cx="3798000" cy="726480"/>
          </a:xfrm>
          <a:custGeom>
            <a:avLst/>
            <a:gdLst/>
            <a:ahLst/>
            <a:cxnLst/>
            <a:rect l="l" t="t" r="r" b="b"/>
            <a:pathLst>
              <a:path w="5057" h="1571">
                <a:moveTo>
                  <a:pt x="323" y="734"/>
                </a:moveTo>
                <a:lnTo>
                  <a:pt x="31" y="134"/>
                </a:lnTo>
                <a:lnTo>
                  <a:pt x="31" y="134"/>
                </a:lnTo>
                <a:cubicBezTo>
                  <a:pt x="1" y="72"/>
                  <a:pt x="46" y="0"/>
                  <a:pt x="115" y="0"/>
                </a:cubicBezTo>
                <a:lnTo>
                  <a:pt x="4651" y="0"/>
                </a:lnTo>
                <a:lnTo>
                  <a:pt x="4651" y="0"/>
                </a:lnTo>
                <a:cubicBezTo>
                  <a:pt x="4688" y="0"/>
                  <a:pt x="4721" y="22"/>
                  <a:pt x="4736" y="55"/>
                </a:cubicBezTo>
                <a:lnTo>
                  <a:pt x="5045" y="737"/>
                </a:lnTo>
                <a:lnTo>
                  <a:pt x="5045" y="737"/>
                </a:lnTo>
                <a:cubicBezTo>
                  <a:pt x="5055" y="760"/>
                  <a:pt x="5056" y="788"/>
                  <a:pt x="5045" y="812"/>
                </a:cubicBezTo>
                <a:lnTo>
                  <a:pt x="4736" y="1515"/>
                </a:lnTo>
                <a:lnTo>
                  <a:pt x="4736" y="1515"/>
                </a:lnTo>
                <a:cubicBezTo>
                  <a:pt x="4721" y="1548"/>
                  <a:pt x="4687" y="1570"/>
                  <a:pt x="4650" y="1570"/>
                </a:cubicBezTo>
                <a:lnTo>
                  <a:pt x="114" y="1570"/>
                </a:lnTo>
                <a:lnTo>
                  <a:pt x="114" y="1570"/>
                </a:lnTo>
                <a:cubicBezTo>
                  <a:pt x="45" y="1570"/>
                  <a:pt x="0" y="1499"/>
                  <a:pt x="29" y="1437"/>
                </a:cubicBezTo>
                <a:lnTo>
                  <a:pt x="323" y="815"/>
                </a:lnTo>
                <a:lnTo>
                  <a:pt x="323" y="815"/>
                </a:lnTo>
                <a:cubicBezTo>
                  <a:pt x="335" y="789"/>
                  <a:pt x="335" y="760"/>
                  <a:pt x="323" y="734"/>
                </a:cubicBezTo>
              </a:path>
            </a:pathLst>
          </a:custGeom>
          <a:solidFill>
            <a:srgbClr val="0099CC"/>
          </a:solidFill>
          <a:ln>
            <a:noFill/>
          </a:ln>
        </p:spPr>
        <p:style>
          <a:lnRef idx="0">
            <a:scrgbClr r="0" g="0" b="0"/>
          </a:lnRef>
          <a:fillRef idx="0">
            <a:scrgbClr r="0" g="0" b="0"/>
          </a:fillRef>
          <a:effectRef idx="0">
            <a:scrgbClr r="0" g="0" b="0"/>
          </a:effectRef>
          <a:fontRef idx="minor"/>
        </p:style>
        <p:txBody>
          <a:bodyPr wrap="none" anchor="ctr">
            <a:noAutofit/>
          </a:bodyPr>
          <a:lstStyle/>
          <a:p>
            <a:pPr>
              <a:lnSpc>
                <a:spcPct val="100000"/>
              </a:lnSpc>
            </a:pPr>
            <a:r>
              <a:rPr lang="en-AU" sz="2800" b="1" strike="noStrike" spc="-1">
                <a:solidFill>
                  <a:srgbClr val="FFFFFF"/>
                </a:solidFill>
                <a:latin typeface="Arial"/>
              </a:rPr>
              <a:t>     Crimes Act 1914</a:t>
            </a:r>
            <a:endParaRPr lang="en-AU" sz="2800" b="0" strike="noStrike" spc="-1">
              <a:latin typeface="Arial"/>
            </a:endParaRPr>
          </a:p>
        </p:txBody>
      </p:sp>
      <p:sp>
        <p:nvSpPr>
          <p:cNvPr id="202" name="CustomShape 3"/>
          <p:cNvSpPr/>
          <p:nvPr/>
        </p:nvSpPr>
        <p:spPr>
          <a:xfrm>
            <a:off x="1877760" y="3130560"/>
            <a:ext cx="7560720" cy="2246769"/>
          </a:xfrm>
          <a:prstGeom prst="rect">
            <a:avLst/>
          </a:prstGeom>
          <a:noFill/>
          <a:ln>
            <a:noFill/>
          </a:ln>
        </p:spPr>
        <p:style>
          <a:lnRef idx="0">
            <a:scrgbClr r="0" g="0" b="0"/>
          </a:lnRef>
          <a:fillRef idx="0">
            <a:scrgbClr r="0" g="0" b="0"/>
          </a:fillRef>
          <a:effectRef idx="0">
            <a:scrgbClr r="0" g="0" b="0"/>
          </a:effectRef>
          <a:fontRef idx="minor"/>
        </p:style>
        <p:txBody>
          <a:bodyPr lIns="91440" tIns="45720" rIns="91440" bIns="45720" anchor="t">
            <a:spAutoFit/>
          </a:bodyPr>
          <a:lstStyle/>
          <a:p>
            <a:pPr marL="342900" indent="-342265">
              <a:lnSpc>
                <a:spcPct val="100000"/>
              </a:lnSpc>
              <a:buClr>
                <a:srgbClr val="000000"/>
              </a:buClr>
              <a:buFont typeface="Arial"/>
              <a:buChar char="•"/>
            </a:pPr>
            <a:r>
              <a:rPr lang="en-AU" sz="2000" b="0" strike="noStrike" spc="-1" dirty="0">
                <a:solidFill>
                  <a:srgbClr val="000000"/>
                </a:solidFill>
                <a:latin typeface="Arial"/>
              </a:rPr>
              <a:t>This was the first major federal criminal law since the Federation of Australia in 1901. It deals with the most serious </a:t>
            </a:r>
            <a:r>
              <a:rPr lang="en-AU" sz="2000" spc="-1" dirty="0">
                <a:solidFill>
                  <a:srgbClr val="000000"/>
                </a:solidFill>
                <a:latin typeface="Arial"/>
              </a:rPr>
              <a:t>offences</a:t>
            </a:r>
            <a:r>
              <a:rPr lang="en-AU" sz="2000" b="0" strike="noStrike" spc="-1" dirty="0">
                <a:solidFill>
                  <a:srgbClr val="000000"/>
                </a:solidFill>
                <a:latin typeface="Arial"/>
              </a:rPr>
              <a:t>. Still in force but many updates have been made.</a:t>
            </a:r>
            <a:endParaRPr lang="en-AU" sz="2000" b="0" strike="noStrike" spc="-1" dirty="0">
              <a:latin typeface="Arial"/>
            </a:endParaRPr>
          </a:p>
          <a:p>
            <a:pPr>
              <a:lnSpc>
                <a:spcPct val="100000"/>
              </a:lnSpc>
            </a:pPr>
            <a:endParaRPr lang="en-AU" sz="2000" b="0" strike="noStrike" spc="-1">
              <a:latin typeface="Arial"/>
            </a:endParaRPr>
          </a:p>
          <a:p>
            <a:pPr marL="342900" indent="-342265">
              <a:lnSpc>
                <a:spcPct val="100000"/>
              </a:lnSpc>
              <a:buClr>
                <a:srgbClr val="000000"/>
              </a:buClr>
              <a:buFont typeface="Arial"/>
              <a:buChar char="•"/>
            </a:pPr>
            <a:r>
              <a:rPr lang="en-AU" sz="2000" b="0" strike="noStrike" spc="-1" dirty="0">
                <a:solidFill>
                  <a:srgbClr val="000000"/>
                </a:solidFill>
                <a:latin typeface="Arial"/>
              </a:rPr>
              <a:t>The Criminal Code Act 1995 began the codification of federal offences.</a:t>
            </a:r>
            <a:endParaRPr lang="en-AU" sz="2000" b="0" strike="noStrike" spc="-1" dirty="0">
              <a:latin typeface="Arial"/>
            </a:endParaRPr>
          </a:p>
          <a:p>
            <a:pPr>
              <a:lnSpc>
                <a:spcPct val="100000"/>
              </a:lnSpc>
            </a:pPr>
            <a:endParaRPr lang="en-AU" sz="20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461160" y="2641320"/>
            <a:ext cx="11496600" cy="358128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nSpc>
                <a:spcPct val="100000"/>
              </a:lnSpc>
            </a:pPr>
            <a:r>
              <a:rPr lang="en-AU" sz="1800" b="0" strike="noStrike" spc="-1">
                <a:solidFill>
                  <a:srgbClr val="000000"/>
                </a:solidFill>
                <a:latin typeface="Arial"/>
              </a:rPr>
              <a:t>Cybercrime offences are found in Commonwealth legislation within parts 10.7 and 10.8 of the </a:t>
            </a:r>
            <a:r>
              <a:rPr lang="en-AU" sz="1800" b="0" u="sng" strike="noStrike" spc="-1">
                <a:solidFill>
                  <a:srgbClr val="0563C1"/>
                </a:solidFill>
                <a:uFillTx/>
                <a:latin typeface="Arial"/>
                <a:hlinkClick r:id="rId3"/>
              </a:rPr>
              <a:t>Criminal Code Act 1995 </a:t>
            </a:r>
            <a:r>
              <a:rPr lang="en-AU" sz="1800" b="0" strike="noStrike" spc="-1">
                <a:solidFill>
                  <a:srgbClr val="000000"/>
                </a:solidFill>
                <a:latin typeface="Arial"/>
              </a:rPr>
              <a:t>and include the following:</a:t>
            </a:r>
            <a:endParaRPr lang="en-AU" sz="1800" b="0" strike="noStrike" spc="-1">
              <a:latin typeface="Arial"/>
            </a:endParaRPr>
          </a:p>
          <a:p>
            <a:pPr>
              <a:lnSpc>
                <a:spcPct val="100000"/>
              </a:lnSpc>
            </a:pPr>
            <a:endParaRPr lang="en-AU" sz="1800" b="0" strike="noStrike" spc="-1">
              <a:latin typeface="Arial"/>
            </a:endParaRPr>
          </a:p>
          <a:p>
            <a:pPr marL="743040" lvl="1" indent="-285480">
              <a:lnSpc>
                <a:spcPct val="150000"/>
              </a:lnSpc>
              <a:buClr>
                <a:srgbClr val="000000"/>
              </a:buClr>
              <a:buFont typeface="Arial"/>
              <a:buChar char="•"/>
            </a:pPr>
            <a:r>
              <a:rPr lang="en-AU" sz="1800" b="0" strike="noStrike" spc="-1">
                <a:solidFill>
                  <a:srgbClr val="000000"/>
                </a:solidFill>
                <a:latin typeface="Arial"/>
              </a:rPr>
              <a:t>Computer intrusions; </a:t>
            </a:r>
            <a:endParaRPr lang="en-AU" sz="1800" b="0" strike="noStrike" spc="-1">
              <a:latin typeface="Arial"/>
            </a:endParaRPr>
          </a:p>
          <a:p>
            <a:pPr marL="743040" lvl="1" indent="-285480">
              <a:lnSpc>
                <a:spcPct val="150000"/>
              </a:lnSpc>
              <a:buClr>
                <a:srgbClr val="000000"/>
              </a:buClr>
              <a:buFont typeface="Arial"/>
              <a:buChar char="•"/>
            </a:pPr>
            <a:r>
              <a:rPr lang="en-AU" sz="1800" b="0" strike="noStrike" spc="-1">
                <a:solidFill>
                  <a:srgbClr val="000000"/>
                </a:solidFill>
                <a:latin typeface="Arial"/>
              </a:rPr>
              <a:t>Unauthorised modification of data, including destruction of data; </a:t>
            </a:r>
            <a:endParaRPr lang="en-AU" sz="1800" b="0" strike="noStrike" spc="-1">
              <a:latin typeface="Arial"/>
            </a:endParaRPr>
          </a:p>
          <a:p>
            <a:pPr marL="743040" lvl="1" indent="-285480">
              <a:lnSpc>
                <a:spcPct val="150000"/>
              </a:lnSpc>
              <a:buClr>
                <a:srgbClr val="000000"/>
              </a:buClr>
              <a:buFont typeface="Arial"/>
              <a:buChar char="•"/>
            </a:pPr>
            <a:r>
              <a:rPr lang="en-AU" sz="1800" b="0" strike="noStrike" spc="-1">
                <a:solidFill>
                  <a:srgbClr val="000000"/>
                </a:solidFill>
                <a:latin typeface="Arial"/>
              </a:rPr>
              <a:t>Unauthorised impairment of electronic communications, including denial of service attacks; </a:t>
            </a:r>
            <a:endParaRPr lang="en-AU" sz="1800" b="0" strike="noStrike" spc="-1">
              <a:latin typeface="Arial"/>
            </a:endParaRPr>
          </a:p>
          <a:p>
            <a:pPr marL="743040" lvl="1" indent="-285480">
              <a:lnSpc>
                <a:spcPct val="150000"/>
              </a:lnSpc>
              <a:buClr>
                <a:srgbClr val="000000"/>
              </a:buClr>
              <a:buFont typeface="Arial"/>
              <a:buChar char="•"/>
            </a:pPr>
            <a:r>
              <a:rPr lang="en-AU" sz="1800" b="0" strike="noStrike" spc="-1">
                <a:solidFill>
                  <a:srgbClr val="000000"/>
                </a:solidFill>
                <a:latin typeface="Arial"/>
              </a:rPr>
              <a:t>The creation and distribution of malicious software (for example, malware, viruses, ransomware); and</a:t>
            </a:r>
            <a:endParaRPr lang="en-AU" sz="1800" b="0" strike="noStrike" spc="-1">
              <a:latin typeface="Arial"/>
            </a:endParaRPr>
          </a:p>
          <a:p>
            <a:pPr marL="743040" lvl="1" indent="-285480">
              <a:lnSpc>
                <a:spcPct val="150000"/>
              </a:lnSpc>
              <a:buClr>
                <a:srgbClr val="000000"/>
              </a:buClr>
              <a:buFont typeface="Arial"/>
              <a:buChar char="•"/>
            </a:pPr>
            <a:r>
              <a:rPr lang="en-AU" sz="1800" b="0" strike="noStrike" spc="-1">
                <a:solidFill>
                  <a:srgbClr val="000000"/>
                </a:solidFill>
                <a:latin typeface="Arial"/>
              </a:rPr>
              <a:t>Dishonestly obtaining or dealing in personal financial information; </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100" b="0" strike="noStrike" spc="-1">
                <a:solidFill>
                  <a:srgbClr val="000000"/>
                </a:solidFill>
                <a:latin typeface="Arial"/>
              </a:rPr>
              <a:t>Source: </a:t>
            </a:r>
            <a:r>
              <a:rPr lang="en-AU" sz="1100" b="0" u="sng" strike="noStrike" spc="-1">
                <a:solidFill>
                  <a:srgbClr val="0563C1"/>
                </a:solidFill>
                <a:uFillTx/>
                <a:latin typeface="Arial"/>
                <a:hlinkClick r:id="rId4"/>
              </a:rPr>
              <a:t>https://www.afp.gov.au/what-we-do/crime-types/cyber-crime</a:t>
            </a:r>
            <a:endParaRPr lang="en-AU" sz="1100" b="0" strike="noStrike" spc="-1">
              <a:latin typeface="Arial"/>
            </a:endParaRPr>
          </a:p>
          <a:p>
            <a:pPr>
              <a:lnSpc>
                <a:spcPct val="100000"/>
              </a:lnSpc>
            </a:pPr>
            <a:endParaRPr lang="en-AU" sz="1100" b="0" strike="noStrike" spc="-1">
              <a:latin typeface="Arial"/>
            </a:endParaRPr>
          </a:p>
        </p:txBody>
      </p:sp>
      <p:sp>
        <p:nvSpPr>
          <p:cNvPr id="204" name="CustomShape 2"/>
          <p:cNvSpPr/>
          <p:nvPr/>
        </p:nvSpPr>
        <p:spPr>
          <a:xfrm>
            <a:off x="1118520" y="1680480"/>
            <a:ext cx="4600800" cy="734400"/>
          </a:xfrm>
          <a:custGeom>
            <a:avLst/>
            <a:gdLst/>
            <a:ahLst/>
            <a:cxnLst/>
            <a:rect l="l" t="t" r="r" b="b"/>
            <a:pathLst>
              <a:path w="5057" h="1571">
                <a:moveTo>
                  <a:pt x="323" y="734"/>
                </a:moveTo>
                <a:lnTo>
                  <a:pt x="31" y="134"/>
                </a:lnTo>
                <a:lnTo>
                  <a:pt x="31" y="134"/>
                </a:lnTo>
                <a:cubicBezTo>
                  <a:pt x="1" y="72"/>
                  <a:pt x="46" y="0"/>
                  <a:pt x="115" y="0"/>
                </a:cubicBezTo>
                <a:lnTo>
                  <a:pt x="4651" y="0"/>
                </a:lnTo>
                <a:lnTo>
                  <a:pt x="4651" y="0"/>
                </a:lnTo>
                <a:cubicBezTo>
                  <a:pt x="4688" y="0"/>
                  <a:pt x="4721" y="22"/>
                  <a:pt x="4736" y="55"/>
                </a:cubicBezTo>
                <a:lnTo>
                  <a:pt x="5045" y="737"/>
                </a:lnTo>
                <a:lnTo>
                  <a:pt x="5045" y="737"/>
                </a:lnTo>
                <a:cubicBezTo>
                  <a:pt x="5055" y="760"/>
                  <a:pt x="5056" y="788"/>
                  <a:pt x="5045" y="812"/>
                </a:cubicBezTo>
                <a:lnTo>
                  <a:pt x="4736" y="1515"/>
                </a:lnTo>
                <a:lnTo>
                  <a:pt x="4736" y="1515"/>
                </a:lnTo>
                <a:cubicBezTo>
                  <a:pt x="4721" y="1548"/>
                  <a:pt x="4687" y="1570"/>
                  <a:pt x="4650" y="1570"/>
                </a:cubicBezTo>
                <a:lnTo>
                  <a:pt x="114" y="1570"/>
                </a:lnTo>
                <a:lnTo>
                  <a:pt x="114" y="1570"/>
                </a:lnTo>
                <a:cubicBezTo>
                  <a:pt x="45" y="1570"/>
                  <a:pt x="0" y="1499"/>
                  <a:pt x="29" y="1437"/>
                </a:cubicBezTo>
                <a:lnTo>
                  <a:pt x="323" y="815"/>
                </a:lnTo>
                <a:lnTo>
                  <a:pt x="323" y="815"/>
                </a:lnTo>
                <a:cubicBezTo>
                  <a:pt x="335" y="789"/>
                  <a:pt x="335" y="760"/>
                  <a:pt x="323" y="734"/>
                </a:cubicBezTo>
              </a:path>
            </a:pathLst>
          </a:custGeom>
          <a:solidFill>
            <a:srgbClr val="0099CC"/>
          </a:solidFill>
          <a:ln>
            <a:noFill/>
          </a:ln>
        </p:spPr>
        <p:style>
          <a:lnRef idx="0">
            <a:scrgbClr r="0" g="0" b="0"/>
          </a:lnRef>
          <a:fillRef idx="0">
            <a:scrgbClr r="0" g="0" b="0"/>
          </a:fillRef>
          <a:effectRef idx="0">
            <a:scrgbClr r="0" g="0" b="0"/>
          </a:effectRef>
          <a:fontRef idx="minor"/>
        </p:style>
        <p:txBody>
          <a:bodyPr wrap="none" anchor="ctr">
            <a:noAutofit/>
          </a:bodyPr>
          <a:lstStyle/>
          <a:p>
            <a:pPr>
              <a:lnSpc>
                <a:spcPct val="100000"/>
              </a:lnSpc>
            </a:pPr>
            <a:r>
              <a:rPr lang="en-AU" sz="2800" b="1" strike="noStrike" spc="-1">
                <a:solidFill>
                  <a:srgbClr val="FFFFFF"/>
                </a:solidFill>
                <a:latin typeface="Arial"/>
              </a:rPr>
              <a:t>  Criminal Code Act 1995</a:t>
            </a:r>
            <a:endParaRPr lang="en-AU" sz="2800" b="0" strike="noStrike" spc="-1">
              <a:latin typeface="Arial"/>
            </a:endParaRPr>
          </a:p>
        </p:txBody>
      </p:sp>
      <p:sp>
        <p:nvSpPr>
          <p:cNvPr id="205" name="TextShape 3"/>
          <p:cNvSpPr txBox="1"/>
          <p:nvPr/>
        </p:nvSpPr>
        <p:spPr>
          <a:xfrm>
            <a:off x="461160" y="304920"/>
            <a:ext cx="58032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Federal laws and how they apply</a:t>
            </a:r>
            <a:endParaRPr lang="en-US" sz="2800" b="0" strike="noStrike" spc="-1">
              <a:solidFill>
                <a:srgbClr val="000000"/>
              </a:solidFill>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CustomShape 1"/>
          <p:cNvSpPr/>
          <p:nvPr/>
        </p:nvSpPr>
        <p:spPr>
          <a:xfrm>
            <a:off x="281520" y="2411640"/>
            <a:ext cx="8064720" cy="439975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r>
              <a:rPr lang="en-AU" sz="1800" b="0" strike="noStrike" spc="-1" dirty="0">
                <a:solidFill>
                  <a:srgbClr val="000000"/>
                </a:solidFill>
                <a:latin typeface="Arial"/>
              </a:rPr>
              <a:t>The DoD is subject to the Australian Privacy Principles (APPs) contained in Schedule 1 of the Privacy Act 1988 (</a:t>
            </a:r>
            <a:r>
              <a:rPr lang="en-AU" sz="1800" b="0" i="1" strike="noStrike" spc="-1" dirty="0">
                <a:solidFill>
                  <a:srgbClr val="000000"/>
                </a:solidFill>
                <a:latin typeface="Arial"/>
              </a:rPr>
              <a:t>Privacy Act</a:t>
            </a:r>
            <a:r>
              <a:rPr lang="en-AU" sz="1800" b="0" strike="noStrike" spc="-1" dirty="0">
                <a:solidFill>
                  <a:srgbClr val="000000"/>
                </a:solidFill>
                <a:latin typeface="Arial"/>
              </a:rPr>
              <a:t>).</a:t>
            </a:r>
            <a:br>
              <a:rPr dirty="0"/>
            </a:br>
            <a:endParaRPr lang="en-AU" sz="1800" b="0" strike="noStrike" spc="-1">
              <a:latin typeface="Arial"/>
            </a:endParaRPr>
          </a:p>
          <a:p>
            <a:pPr>
              <a:lnSpc>
                <a:spcPct val="100000"/>
              </a:lnSpc>
            </a:pPr>
            <a:r>
              <a:rPr lang="en-AU" sz="1800" b="0" strike="noStrike" spc="-1" dirty="0">
                <a:solidFill>
                  <a:srgbClr val="000000"/>
                </a:solidFill>
                <a:latin typeface="Arial"/>
              </a:rPr>
              <a:t>The following Defence Intelligence Agencies are exempt from the requirements of the Privacy Act and are not included in the privacy policy.</a:t>
            </a:r>
            <a:endParaRPr lang="en-AU" sz="1800" b="0" strike="noStrike" spc="-1" dirty="0">
              <a:latin typeface="Arial"/>
            </a:endParaRPr>
          </a:p>
          <a:p>
            <a:pPr>
              <a:lnSpc>
                <a:spcPct val="100000"/>
              </a:lnSpc>
            </a:pPr>
            <a:endParaRPr lang="en-AU" sz="1800" b="0" strike="noStrike" spc="-1">
              <a:latin typeface="Arial"/>
            </a:endParaRPr>
          </a:p>
          <a:p>
            <a:pPr marL="742950" lvl="1" indent="-285115">
              <a:lnSpc>
                <a:spcPct val="100000"/>
              </a:lnSpc>
              <a:buClr>
                <a:srgbClr val="000000"/>
              </a:buClr>
              <a:buFont typeface="Arial"/>
              <a:buChar char="•"/>
            </a:pPr>
            <a:r>
              <a:rPr lang="en-AU" sz="1800" b="0" strike="noStrike" spc="-1" dirty="0">
                <a:solidFill>
                  <a:srgbClr val="000000"/>
                </a:solidFill>
                <a:latin typeface="Arial"/>
              </a:rPr>
              <a:t>Defence Intelligence Organisation (DIO)</a:t>
            </a:r>
            <a:endParaRPr lang="en-AU" sz="1800" b="0" strike="noStrike" spc="-1" dirty="0">
              <a:latin typeface="Arial"/>
            </a:endParaRPr>
          </a:p>
          <a:p>
            <a:pPr marL="742950" lvl="1" indent="-285115">
              <a:lnSpc>
                <a:spcPct val="100000"/>
              </a:lnSpc>
              <a:buClr>
                <a:srgbClr val="000000"/>
              </a:buClr>
              <a:buFont typeface="Arial"/>
              <a:buChar char="•"/>
            </a:pPr>
            <a:r>
              <a:rPr lang="en-AU" sz="1800" b="0" strike="noStrike" spc="-1" dirty="0">
                <a:solidFill>
                  <a:srgbClr val="000000"/>
                </a:solidFill>
                <a:latin typeface="Arial"/>
              </a:rPr>
              <a:t>The Australian Geospatial-Intelligence Organisation (AGO)</a:t>
            </a:r>
            <a:endParaRPr lang="en-AU" sz="1800" b="0" strike="noStrike" spc="-1" dirty="0">
              <a:latin typeface="Arial"/>
            </a:endParaRPr>
          </a:p>
          <a:p>
            <a:pPr marL="742950" lvl="1" indent="-285115">
              <a:lnSpc>
                <a:spcPct val="100000"/>
              </a:lnSpc>
              <a:buClr>
                <a:srgbClr val="000000"/>
              </a:buClr>
              <a:buFont typeface="Arial"/>
              <a:buChar char="•"/>
            </a:pPr>
            <a:r>
              <a:rPr lang="en-AU" sz="1800" b="0" strike="noStrike" spc="-1" dirty="0">
                <a:solidFill>
                  <a:srgbClr val="000000"/>
                </a:solidFill>
                <a:latin typeface="Arial"/>
              </a:rPr>
              <a:t>The Australian Signals Directorate (ASD)</a:t>
            </a:r>
            <a:endParaRPr lang="en-AU" sz="1800" b="0" strike="noStrike" spc="-1" dirty="0">
              <a:latin typeface="Arial"/>
            </a:endParaRPr>
          </a:p>
          <a:p>
            <a:pPr>
              <a:lnSpc>
                <a:spcPct val="100000"/>
              </a:lnSpc>
            </a:pPr>
            <a:endParaRPr lang="en-AU" sz="1800" b="0" strike="noStrike" spc="-1">
              <a:latin typeface="Arial"/>
            </a:endParaRPr>
          </a:p>
          <a:p>
            <a:pPr>
              <a:lnSpc>
                <a:spcPct val="100000"/>
              </a:lnSpc>
            </a:pPr>
            <a:r>
              <a:rPr lang="en-AU" sz="1800" b="0" strike="noStrike" spc="-1" dirty="0">
                <a:solidFill>
                  <a:srgbClr val="000000"/>
                </a:solidFill>
                <a:latin typeface="Arial"/>
              </a:rPr>
              <a:t>Additionally, the Privacy Act does not apply to operational information collected by Defence and personal information for special access programs</a:t>
            </a:r>
            <a:r>
              <a:rPr lang="en-AU" spc="-1" dirty="0">
                <a:solidFill>
                  <a:srgbClr val="000000"/>
                </a:solidFill>
                <a:latin typeface="Arial"/>
              </a:rPr>
              <a:t>,</a:t>
            </a:r>
            <a:r>
              <a:rPr lang="en-AU" sz="1800" b="0" strike="noStrike" spc="-1" dirty="0">
                <a:solidFill>
                  <a:srgbClr val="000000"/>
                </a:solidFill>
                <a:latin typeface="Arial"/>
              </a:rPr>
              <a:t> under which foreign governments provide restricted access to technologies.</a:t>
            </a:r>
            <a:endParaRPr lang="en-AU" sz="1800" b="0" strike="noStrike" spc="-1" dirty="0">
              <a:latin typeface="Arial"/>
            </a:endParaRPr>
          </a:p>
          <a:p>
            <a:pPr>
              <a:lnSpc>
                <a:spcPct val="100000"/>
              </a:lnSpc>
            </a:pPr>
            <a:endParaRPr lang="en-AU" sz="1800" b="0" strike="noStrike" spc="-1">
              <a:latin typeface="Arial"/>
            </a:endParaRPr>
          </a:p>
          <a:p>
            <a:pPr>
              <a:lnSpc>
                <a:spcPct val="100000"/>
              </a:lnSpc>
            </a:pPr>
            <a:r>
              <a:rPr lang="en-AU" sz="1400" b="0" u="sng" strike="noStrike" spc="-1" dirty="0">
                <a:solidFill>
                  <a:srgbClr val="0563C1"/>
                </a:solidFill>
                <a:uFillTx/>
                <a:latin typeface="Arial"/>
                <a:hlinkClick r:id="rId3"/>
              </a:rPr>
              <a:t>https://www.defence.gov.au/ComplaintResolution/privacy.asp</a:t>
            </a:r>
            <a:endParaRPr lang="en-AU" sz="1400" b="0" strike="noStrike" spc="-1" dirty="0">
              <a:latin typeface="Arial"/>
            </a:endParaRPr>
          </a:p>
          <a:p>
            <a:pPr>
              <a:lnSpc>
                <a:spcPct val="100000"/>
              </a:lnSpc>
            </a:pPr>
            <a:endParaRPr lang="en-AU" sz="1400" b="0" strike="noStrike" spc="-1">
              <a:latin typeface="Arial"/>
            </a:endParaRPr>
          </a:p>
        </p:txBody>
      </p:sp>
      <p:sp>
        <p:nvSpPr>
          <p:cNvPr id="207" name="CustomShape 2"/>
          <p:cNvSpPr/>
          <p:nvPr/>
        </p:nvSpPr>
        <p:spPr>
          <a:xfrm>
            <a:off x="946080" y="1522080"/>
            <a:ext cx="3202920" cy="694800"/>
          </a:xfrm>
          <a:custGeom>
            <a:avLst/>
            <a:gdLst/>
            <a:ahLst/>
            <a:cxnLst/>
            <a:rect l="l" t="t" r="r" b="b"/>
            <a:pathLst>
              <a:path w="5057" h="1571">
                <a:moveTo>
                  <a:pt x="323" y="734"/>
                </a:moveTo>
                <a:lnTo>
                  <a:pt x="31" y="134"/>
                </a:lnTo>
                <a:lnTo>
                  <a:pt x="31" y="134"/>
                </a:lnTo>
                <a:cubicBezTo>
                  <a:pt x="1" y="72"/>
                  <a:pt x="46" y="0"/>
                  <a:pt x="115" y="0"/>
                </a:cubicBezTo>
                <a:lnTo>
                  <a:pt x="4651" y="0"/>
                </a:lnTo>
                <a:lnTo>
                  <a:pt x="4651" y="0"/>
                </a:lnTo>
                <a:cubicBezTo>
                  <a:pt x="4688" y="0"/>
                  <a:pt x="4721" y="22"/>
                  <a:pt x="4736" y="55"/>
                </a:cubicBezTo>
                <a:lnTo>
                  <a:pt x="5045" y="737"/>
                </a:lnTo>
                <a:lnTo>
                  <a:pt x="5045" y="737"/>
                </a:lnTo>
                <a:cubicBezTo>
                  <a:pt x="5055" y="760"/>
                  <a:pt x="5056" y="788"/>
                  <a:pt x="5045" y="812"/>
                </a:cubicBezTo>
                <a:lnTo>
                  <a:pt x="4736" y="1515"/>
                </a:lnTo>
                <a:lnTo>
                  <a:pt x="4736" y="1515"/>
                </a:lnTo>
                <a:cubicBezTo>
                  <a:pt x="4721" y="1548"/>
                  <a:pt x="4687" y="1570"/>
                  <a:pt x="4650" y="1570"/>
                </a:cubicBezTo>
                <a:lnTo>
                  <a:pt x="114" y="1570"/>
                </a:lnTo>
                <a:lnTo>
                  <a:pt x="114" y="1570"/>
                </a:lnTo>
                <a:cubicBezTo>
                  <a:pt x="45" y="1570"/>
                  <a:pt x="0" y="1499"/>
                  <a:pt x="29" y="1437"/>
                </a:cubicBezTo>
                <a:lnTo>
                  <a:pt x="323" y="815"/>
                </a:lnTo>
                <a:lnTo>
                  <a:pt x="323" y="815"/>
                </a:lnTo>
                <a:cubicBezTo>
                  <a:pt x="335" y="789"/>
                  <a:pt x="335" y="760"/>
                  <a:pt x="323" y="734"/>
                </a:cubicBezTo>
              </a:path>
            </a:pathLst>
          </a:custGeom>
          <a:solidFill>
            <a:srgbClr val="0099CC"/>
          </a:solidFill>
          <a:ln>
            <a:noFill/>
          </a:ln>
        </p:spPr>
        <p:style>
          <a:lnRef idx="0">
            <a:scrgbClr r="0" g="0" b="0"/>
          </a:lnRef>
          <a:fillRef idx="0">
            <a:scrgbClr r="0" g="0" b="0"/>
          </a:fillRef>
          <a:effectRef idx="0">
            <a:scrgbClr r="0" g="0" b="0"/>
          </a:effectRef>
          <a:fontRef idx="minor"/>
        </p:style>
        <p:txBody>
          <a:bodyPr wrap="none" anchor="ctr">
            <a:noAutofit/>
          </a:bodyPr>
          <a:lstStyle/>
          <a:p>
            <a:pPr>
              <a:lnSpc>
                <a:spcPct val="100000"/>
              </a:lnSpc>
            </a:pPr>
            <a:r>
              <a:rPr lang="en-AU" sz="2800" b="1" strike="noStrike" spc="-1">
                <a:solidFill>
                  <a:srgbClr val="FFFFFF"/>
                </a:solidFill>
                <a:latin typeface="Arial"/>
              </a:rPr>
              <a:t> Privacy Act 1988</a:t>
            </a:r>
            <a:endParaRPr lang="en-AU" sz="2800" b="0" strike="noStrike" spc="-1">
              <a:latin typeface="Arial"/>
            </a:endParaRPr>
          </a:p>
        </p:txBody>
      </p:sp>
      <p:grpSp>
        <p:nvGrpSpPr>
          <p:cNvPr id="208" name="Group 3"/>
          <p:cNvGrpSpPr/>
          <p:nvPr/>
        </p:nvGrpSpPr>
        <p:grpSpPr>
          <a:xfrm>
            <a:off x="8719200" y="2147040"/>
            <a:ext cx="2415600" cy="3601080"/>
            <a:chOff x="8719200" y="2147040"/>
            <a:chExt cx="2415600" cy="3601080"/>
          </a:xfrm>
        </p:grpSpPr>
        <p:sp>
          <p:nvSpPr>
            <p:cNvPr id="209" name="CustomShape 4"/>
            <p:cNvSpPr/>
            <p:nvPr/>
          </p:nvSpPr>
          <p:spPr>
            <a:xfrm>
              <a:off x="8955360" y="4572360"/>
              <a:ext cx="1158120" cy="569880"/>
            </a:xfrm>
            <a:custGeom>
              <a:avLst/>
              <a:gdLst/>
              <a:ahLst/>
              <a:cxnLst/>
              <a:rect l="l" t="t" r="r" b="b"/>
              <a:pathLst>
                <a:path w="3829913" h="1842913">
                  <a:moveTo>
                    <a:pt x="3200426" y="121498"/>
                  </a:moveTo>
                  <a:lnTo>
                    <a:pt x="887911" y="1456974"/>
                  </a:lnTo>
                  <a:cubicBezTo>
                    <a:pt x="729207" y="1549071"/>
                    <a:pt x="599239" y="1475916"/>
                    <a:pt x="598586" y="1292374"/>
                  </a:cubicBezTo>
                  <a:lnTo>
                    <a:pt x="597225" y="803328"/>
                  </a:lnTo>
                  <a:lnTo>
                    <a:pt x="655432" y="785755"/>
                  </a:lnTo>
                  <a:cubicBezTo>
                    <a:pt x="1784423" y="450530"/>
                    <a:pt x="2612121" y="249375"/>
                    <a:pt x="3138769" y="134634"/>
                  </a:cubicBezTo>
                  <a:close/>
                  <a:moveTo>
                    <a:pt x="3829913" y="0"/>
                  </a:moveTo>
                  <a:cubicBezTo>
                    <a:pt x="1785804" y="1224007"/>
                    <a:pt x="763424" y="1836337"/>
                    <a:pt x="763424" y="1836337"/>
                  </a:cubicBezTo>
                  <a:cubicBezTo>
                    <a:pt x="122558" y="1934910"/>
                    <a:pt x="-268103" y="892383"/>
                    <a:pt x="217936" y="917842"/>
                  </a:cubicBezTo>
                  <a:lnTo>
                    <a:pt x="438398" y="851281"/>
                  </a:lnTo>
                  <a:lnTo>
                    <a:pt x="439881" y="1384471"/>
                  </a:lnTo>
                  <a:cubicBezTo>
                    <a:pt x="441187" y="1667949"/>
                    <a:pt x="641690" y="1782254"/>
                    <a:pt x="888564" y="1639862"/>
                  </a:cubicBezTo>
                  <a:lnTo>
                    <a:pt x="3372321" y="204841"/>
                  </a:lnTo>
                  <a:cubicBezTo>
                    <a:pt x="3434040" y="169243"/>
                    <a:pt x="3492778" y="120990"/>
                    <a:pt x="3546159" y="64205"/>
                  </a:cubicBezTo>
                  <a:lnTo>
                    <a:pt x="3559521" y="48144"/>
                  </a:lnTo>
                  <a:lnTo>
                    <a:pt x="3604256" y="39495"/>
                  </a:lnTo>
                  <a:cubicBezTo>
                    <a:pt x="3754704" y="11179"/>
                    <a:pt x="3829913" y="0"/>
                    <a:pt x="3829913" y="0"/>
                  </a:cubicBezTo>
                  <a:close/>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210" name="CustomShape 5"/>
            <p:cNvSpPr/>
            <p:nvPr/>
          </p:nvSpPr>
          <p:spPr>
            <a:xfrm>
              <a:off x="9825840" y="5324040"/>
              <a:ext cx="590400" cy="424080"/>
            </a:xfrm>
            <a:custGeom>
              <a:avLst/>
              <a:gdLst/>
              <a:ahLst/>
              <a:cxnLst/>
              <a:rect l="l" t="t" r="r" b="b"/>
              <a:pathLst>
                <a:path w="2989" h="2098">
                  <a:moveTo>
                    <a:pt x="2538" y="513"/>
                  </a:moveTo>
                  <a:lnTo>
                    <a:pt x="2538" y="513"/>
                  </a:lnTo>
                  <a:cubicBezTo>
                    <a:pt x="2689" y="868"/>
                    <a:pt x="2988" y="870"/>
                    <a:pt x="2521" y="1568"/>
                  </a:cubicBezTo>
                  <a:lnTo>
                    <a:pt x="2521" y="1568"/>
                  </a:lnTo>
                  <a:cubicBezTo>
                    <a:pt x="2357" y="1812"/>
                    <a:pt x="1976" y="1733"/>
                    <a:pt x="1793" y="1880"/>
                  </a:cubicBezTo>
                  <a:lnTo>
                    <a:pt x="1793" y="1880"/>
                  </a:lnTo>
                  <a:cubicBezTo>
                    <a:pt x="1532" y="2088"/>
                    <a:pt x="846" y="2097"/>
                    <a:pt x="587" y="1852"/>
                  </a:cubicBezTo>
                  <a:lnTo>
                    <a:pt x="587" y="1852"/>
                  </a:lnTo>
                  <a:cubicBezTo>
                    <a:pt x="0" y="1299"/>
                    <a:pt x="187" y="1590"/>
                    <a:pt x="262" y="898"/>
                  </a:cubicBezTo>
                  <a:lnTo>
                    <a:pt x="262" y="898"/>
                  </a:lnTo>
                  <a:cubicBezTo>
                    <a:pt x="289" y="653"/>
                    <a:pt x="1728" y="0"/>
                    <a:pt x="2139" y="179"/>
                  </a:cubicBezTo>
                  <a:lnTo>
                    <a:pt x="2139" y="179"/>
                  </a:lnTo>
                  <a:cubicBezTo>
                    <a:pt x="2376" y="281"/>
                    <a:pt x="2572" y="200"/>
                    <a:pt x="2538" y="513"/>
                  </a:cubicBez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211" name="CustomShape 6"/>
            <p:cNvSpPr/>
            <p:nvPr/>
          </p:nvSpPr>
          <p:spPr>
            <a:xfrm>
              <a:off x="9015480" y="2147040"/>
              <a:ext cx="1049400" cy="2941920"/>
            </a:xfrm>
            <a:custGeom>
              <a:avLst/>
              <a:gdLst/>
              <a:ahLst/>
              <a:cxnLst/>
              <a:rect l="l" t="t" r="r" b="b"/>
              <a:pathLst>
                <a:path w="5312" h="14555">
                  <a:moveTo>
                    <a:pt x="4972" y="72"/>
                  </a:moveTo>
                  <a:lnTo>
                    <a:pt x="4972" y="72"/>
                  </a:lnTo>
                  <a:cubicBezTo>
                    <a:pt x="4848" y="0"/>
                    <a:pt x="4676" y="11"/>
                    <a:pt x="4487" y="121"/>
                  </a:cubicBezTo>
                  <a:lnTo>
                    <a:pt x="683" y="2317"/>
                  </a:lnTo>
                  <a:lnTo>
                    <a:pt x="683" y="2317"/>
                  </a:lnTo>
                  <a:cubicBezTo>
                    <a:pt x="305" y="2535"/>
                    <a:pt x="0" y="3064"/>
                    <a:pt x="1" y="3498"/>
                  </a:cubicBezTo>
                  <a:lnTo>
                    <a:pt x="31" y="13920"/>
                  </a:lnTo>
                  <a:lnTo>
                    <a:pt x="31" y="13920"/>
                  </a:lnTo>
                  <a:cubicBezTo>
                    <a:pt x="31" y="14135"/>
                    <a:pt x="108" y="14287"/>
                    <a:pt x="231" y="14358"/>
                  </a:cubicBezTo>
                  <a:lnTo>
                    <a:pt x="568" y="14554"/>
                  </a:lnTo>
                  <a:lnTo>
                    <a:pt x="568" y="14554"/>
                  </a:lnTo>
                  <a:cubicBezTo>
                    <a:pt x="445" y="14483"/>
                    <a:pt x="369" y="14331"/>
                    <a:pt x="368" y="14116"/>
                  </a:cubicBezTo>
                  <a:lnTo>
                    <a:pt x="339" y="3694"/>
                  </a:lnTo>
                  <a:lnTo>
                    <a:pt x="339" y="3694"/>
                  </a:lnTo>
                  <a:cubicBezTo>
                    <a:pt x="338" y="3260"/>
                    <a:pt x="643" y="2731"/>
                    <a:pt x="1021" y="2513"/>
                  </a:cubicBezTo>
                  <a:lnTo>
                    <a:pt x="4824" y="317"/>
                  </a:lnTo>
                  <a:lnTo>
                    <a:pt x="4824" y="317"/>
                  </a:lnTo>
                  <a:cubicBezTo>
                    <a:pt x="5014" y="207"/>
                    <a:pt x="5186" y="197"/>
                    <a:pt x="5311" y="269"/>
                  </a:cubicBezTo>
                  <a:lnTo>
                    <a:pt x="4972" y="72"/>
                  </a:ln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212" name="CustomShape 7"/>
            <p:cNvSpPr/>
            <p:nvPr/>
          </p:nvSpPr>
          <p:spPr>
            <a:xfrm>
              <a:off x="9118080" y="2232720"/>
              <a:ext cx="951120" cy="2829600"/>
            </a:xfrm>
            <a:custGeom>
              <a:avLst/>
              <a:gdLst/>
              <a:ahLst/>
              <a:cxnLst/>
              <a:rect l="l" t="t" r="r" b="b"/>
              <a:pathLst>
                <a:path w="4816" h="14002">
                  <a:moveTo>
                    <a:pt x="4237" y="141"/>
                  </a:moveTo>
                  <a:lnTo>
                    <a:pt x="4237" y="141"/>
                  </a:lnTo>
                  <a:cubicBezTo>
                    <a:pt x="4481" y="0"/>
                    <a:pt x="4814" y="113"/>
                    <a:pt x="4815" y="393"/>
                  </a:cubicBezTo>
                  <a:lnTo>
                    <a:pt x="4804" y="10821"/>
                  </a:lnTo>
                  <a:lnTo>
                    <a:pt x="4804" y="10821"/>
                  </a:lnTo>
                  <a:cubicBezTo>
                    <a:pt x="4804" y="11102"/>
                    <a:pt x="4601" y="11507"/>
                    <a:pt x="4357" y="11647"/>
                  </a:cubicBezTo>
                  <a:lnTo>
                    <a:pt x="497" y="13860"/>
                  </a:lnTo>
                  <a:lnTo>
                    <a:pt x="497" y="13860"/>
                  </a:lnTo>
                  <a:cubicBezTo>
                    <a:pt x="253" y="14001"/>
                    <a:pt x="55" y="13889"/>
                    <a:pt x="55" y="13608"/>
                  </a:cubicBezTo>
                  <a:lnTo>
                    <a:pt x="1" y="3099"/>
                  </a:lnTo>
                  <a:lnTo>
                    <a:pt x="1" y="3099"/>
                  </a:lnTo>
                  <a:cubicBezTo>
                    <a:pt x="0" y="2819"/>
                    <a:pt x="197" y="2478"/>
                    <a:pt x="441" y="2337"/>
                  </a:cubicBezTo>
                  <a:lnTo>
                    <a:pt x="1087" y="1981"/>
                  </a:lnTo>
                  <a:lnTo>
                    <a:pt x="1087" y="1981"/>
                  </a:lnTo>
                  <a:cubicBezTo>
                    <a:pt x="1125" y="1959"/>
                    <a:pt x="1155" y="1976"/>
                    <a:pt x="1155" y="2019"/>
                  </a:cubicBezTo>
                  <a:lnTo>
                    <a:pt x="1155" y="2019"/>
                  </a:lnTo>
                  <a:cubicBezTo>
                    <a:pt x="1156" y="2202"/>
                    <a:pt x="1284" y="2275"/>
                    <a:pt x="1443" y="2183"/>
                  </a:cubicBezTo>
                  <a:lnTo>
                    <a:pt x="3360" y="1056"/>
                  </a:lnTo>
                  <a:lnTo>
                    <a:pt x="3360" y="1056"/>
                  </a:lnTo>
                  <a:cubicBezTo>
                    <a:pt x="3518" y="965"/>
                    <a:pt x="3646" y="744"/>
                    <a:pt x="3645" y="562"/>
                  </a:cubicBezTo>
                  <a:lnTo>
                    <a:pt x="3645" y="562"/>
                  </a:lnTo>
                  <a:cubicBezTo>
                    <a:pt x="3645" y="518"/>
                    <a:pt x="3676" y="466"/>
                    <a:pt x="3713" y="444"/>
                  </a:cubicBezTo>
                  <a:lnTo>
                    <a:pt x="4237" y="141"/>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213" name="CustomShape 8"/>
            <p:cNvSpPr/>
            <p:nvPr/>
          </p:nvSpPr>
          <p:spPr>
            <a:xfrm>
              <a:off x="9227880" y="2495880"/>
              <a:ext cx="768960" cy="1282320"/>
            </a:xfrm>
            <a:custGeom>
              <a:avLst/>
              <a:gdLst/>
              <a:ahLst/>
              <a:cxnLst/>
              <a:rect l="l" t="t" r="r" b="b"/>
              <a:pathLst>
                <a:path w="3893" h="6346">
                  <a:moveTo>
                    <a:pt x="3892" y="4103"/>
                  </a:moveTo>
                  <a:lnTo>
                    <a:pt x="10" y="6345"/>
                  </a:lnTo>
                  <a:lnTo>
                    <a:pt x="0" y="2241"/>
                  </a:lnTo>
                  <a:lnTo>
                    <a:pt x="3881" y="0"/>
                  </a:lnTo>
                  <a:lnTo>
                    <a:pt x="3892" y="4103"/>
                  </a:ln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214" name="CustomShape 9"/>
            <p:cNvSpPr/>
            <p:nvPr/>
          </p:nvSpPr>
          <p:spPr>
            <a:xfrm>
              <a:off x="9227880" y="2495880"/>
              <a:ext cx="767160" cy="631440"/>
            </a:xfrm>
            <a:custGeom>
              <a:avLst/>
              <a:gdLst/>
              <a:ahLst/>
              <a:cxnLst/>
              <a:rect l="l" t="t" r="r" b="b"/>
              <a:pathLst>
                <a:path w="3885" h="3128">
                  <a:moveTo>
                    <a:pt x="3881" y="0"/>
                  </a:moveTo>
                  <a:lnTo>
                    <a:pt x="0" y="2241"/>
                  </a:lnTo>
                  <a:lnTo>
                    <a:pt x="2" y="3127"/>
                  </a:lnTo>
                  <a:lnTo>
                    <a:pt x="3884" y="886"/>
                  </a:lnTo>
                  <a:lnTo>
                    <a:pt x="3881" y="0"/>
                  </a:lnTo>
                </a:path>
              </a:pathLst>
            </a:custGeom>
            <a:solidFill>
              <a:schemeClr val="bg1">
                <a:lumMod val="65000"/>
              </a:schemeClr>
            </a:solidFill>
            <a:ln>
              <a:noFill/>
            </a:ln>
          </p:spPr>
          <p:style>
            <a:lnRef idx="0">
              <a:scrgbClr r="0" g="0" b="0"/>
            </a:lnRef>
            <a:fillRef idx="0">
              <a:scrgbClr r="0" g="0" b="0"/>
            </a:fillRef>
            <a:effectRef idx="0">
              <a:scrgbClr r="0" g="0" b="0"/>
            </a:effectRef>
            <a:fontRef idx="minor"/>
          </p:style>
        </p:sp>
        <p:sp>
          <p:nvSpPr>
            <p:cNvPr id="215" name="CustomShape 10"/>
            <p:cNvSpPr/>
            <p:nvPr/>
          </p:nvSpPr>
          <p:spPr>
            <a:xfrm>
              <a:off x="9322920" y="3022560"/>
              <a:ext cx="294840" cy="623520"/>
            </a:xfrm>
            <a:custGeom>
              <a:avLst/>
              <a:gdLst/>
              <a:ahLst/>
              <a:cxnLst/>
              <a:rect l="l" t="t" r="r" b="b"/>
              <a:pathLst>
                <a:path w="975769" h="2015560">
                  <a:moveTo>
                    <a:pt x="975116" y="1371024"/>
                  </a:moveTo>
                  <a:lnTo>
                    <a:pt x="975769" y="1453222"/>
                  </a:lnTo>
                  <a:lnTo>
                    <a:pt x="0" y="2015560"/>
                  </a:lnTo>
                  <a:lnTo>
                    <a:pt x="0" y="1933362"/>
                  </a:lnTo>
                  <a:close/>
                  <a:moveTo>
                    <a:pt x="975116" y="1175164"/>
                  </a:moveTo>
                  <a:lnTo>
                    <a:pt x="975769" y="1257362"/>
                  </a:lnTo>
                  <a:lnTo>
                    <a:pt x="0" y="1819700"/>
                  </a:lnTo>
                  <a:lnTo>
                    <a:pt x="0" y="1737502"/>
                  </a:lnTo>
                  <a:close/>
                  <a:moveTo>
                    <a:pt x="975116" y="979303"/>
                  </a:moveTo>
                  <a:lnTo>
                    <a:pt x="975769" y="1062439"/>
                  </a:lnTo>
                  <a:lnTo>
                    <a:pt x="0" y="1626718"/>
                  </a:lnTo>
                  <a:lnTo>
                    <a:pt x="0" y="1544236"/>
                  </a:lnTo>
                  <a:close/>
                  <a:moveTo>
                    <a:pt x="975116" y="783443"/>
                  </a:moveTo>
                  <a:lnTo>
                    <a:pt x="975769" y="866579"/>
                  </a:lnTo>
                  <a:lnTo>
                    <a:pt x="0" y="1430858"/>
                  </a:lnTo>
                  <a:lnTo>
                    <a:pt x="0" y="1347721"/>
                  </a:lnTo>
                  <a:close/>
                  <a:moveTo>
                    <a:pt x="975116" y="587582"/>
                  </a:moveTo>
                  <a:lnTo>
                    <a:pt x="975769" y="670718"/>
                  </a:lnTo>
                  <a:lnTo>
                    <a:pt x="0" y="1234997"/>
                  </a:lnTo>
                  <a:lnTo>
                    <a:pt x="0" y="1152515"/>
                  </a:lnTo>
                  <a:close/>
                  <a:moveTo>
                    <a:pt x="975116" y="391722"/>
                  </a:moveTo>
                  <a:lnTo>
                    <a:pt x="975769" y="474858"/>
                  </a:lnTo>
                  <a:lnTo>
                    <a:pt x="0" y="1039137"/>
                  </a:lnTo>
                  <a:lnTo>
                    <a:pt x="0" y="956000"/>
                  </a:lnTo>
                  <a:close/>
                  <a:moveTo>
                    <a:pt x="975116" y="195861"/>
                  </a:moveTo>
                  <a:lnTo>
                    <a:pt x="975769" y="278059"/>
                  </a:lnTo>
                  <a:lnTo>
                    <a:pt x="0" y="840397"/>
                  </a:lnTo>
                  <a:lnTo>
                    <a:pt x="0" y="758199"/>
                  </a:lnTo>
                  <a:close/>
                  <a:moveTo>
                    <a:pt x="975116" y="0"/>
                  </a:moveTo>
                  <a:lnTo>
                    <a:pt x="975769" y="82482"/>
                  </a:lnTo>
                  <a:lnTo>
                    <a:pt x="0" y="647415"/>
                  </a:lnTo>
                  <a:lnTo>
                    <a:pt x="0" y="564278"/>
                  </a:lnTo>
                  <a:close/>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216" name="CustomShape 11"/>
            <p:cNvSpPr/>
            <p:nvPr/>
          </p:nvSpPr>
          <p:spPr>
            <a:xfrm>
              <a:off x="9708840" y="2851200"/>
              <a:ext cx="168840" cy="563040"/>
            </a:xfrm>
            <a:custGeom>
              <a:avLst/>
              <a:gdLst/>
              <a:ahLst/>
              <a:cxnLst/>
              <a:rect l="l" t="t" r="r" b="b"/>
              <a:pathLst>
                <a:path w="857" h="2786">
                  <a:moveTo>
                    <a:pt x="853" y="0"/>
                  </a:moveTo>
                  <a:lnTo>
                    <a:pt x="856" y="2293"/>
                  </a:lnTo>
                  <a:lnTo>
                    <a:pt x="2" y="2785"/>
                  </a:lnTo>
                  <a:lnTo>
                    <a:pt x="0" y="493"/>
                  </a:lnTo>
                  <a:lnTo>
                    <a:pt x="853" y="0"/>
                  </a:lnTo>
                </a:path>
              </a:pathLst>
            </a:custGeom>
            <a:solidFill>
              <a:schemeClr val="bg1"/>
            </a:solidFill>
            <a:ln>
              <a:noFill/>
            </a:ln>
          </p:spPr>
          <p:style>
            <a:lnRef idx="0">
              <a:scrgbClr r="0" g="0" b="0"/>
            </a:lnRef>
            <a:fillRef idx="0">
              <a:scrgbClr r="0" g="0" b="0"/>
            </a:fillRef>
            <a:effectRef idx="0">
              <a:scrgbClr r="0" g="0" b="0"/>
            </a:effectRef>
            <a:fontRef idx="minor"/>
          </p:style>
        </p:sp>
        <p:sp>
          <p:nvSpPr>
            <p:cNvPr id="217" name="CustomShape 12"/>
            <p:cNvSpPr/>
            <p:nvPr/>
          </p:nvSpPr>
          <p:spPr>
            <a:xfrm>
              <a:off x="9903240" y="2595600"/>
              <a:ext cx="39600" cy="60120"/>
            </a:xfrm>
            <a:custGeom>
              <a:avLst/>
              <a:gdLst/>
              <a:ahLst/>
              <a:cxnLst/>
              <a:rect l="l" t="t" r="r" b="b"/>
              <a:pathLst>
                <a:path w="203" h="298">
                  <a:moveTo>
                    <a:pt x="101" y="32"/>
                  </a:moveTo>
                  <a:lnTo>
                    <a:pt x="101" y="32"/>
                  </a:lnTo>
                  <a:cubicBezTo>
                    <a:pt x="156" y="0"/>
                    <a:pt x="201" y="26"/>
                    <a:pt x="202" y="90"/>
                  </a:cubicBezTo>
                  <a:lnTo>
                    <a:pt x="202" y="90"/>
                  </a:lnTo>
                  <a:cubicBezTo>
                    <a:pt x="202" y="154"/>
                    <a:pt x="157" y="232"/>
                    <a:pt x="102" y="264"/>
                  </a:cubicBezTo>
                  <a:lnTo>
                    <a:pt x="102" y="264"/>
                  </a:lnTo>
                  <a:cubicBezTo>
                    <a:pt x="46" y="297"/>
                    <a:pt x="1" y="271"/>
                    <a:pt x="0" y="207"/>
                  </a:cubicBezTo>
                  <a:lnTo>
                    <a:pt x="0" y="207"/>
                  </a:lnTo>
                  <a:cubicBezTo>
                    <a:pt x="0" y="143"/>
                    <a:pt x="45" y="65"/>
                    <a:pt x="101" y="32"/>
                  </a:cubicBezTo>
                </a:path>
              </a:pathLst>
            </a:custGeom>
            <a:solidFill>
              <a:schemeClr val="accent2"/>
            </a:solidFill>
            <a:ln>
              <a:noFill/>
            </a:ln>
          </p:spPr>
          <p:style>
            <a:lnRef idx="0">
              <a:scrgbClr r="0" g="0" b="0"/>
            </a:lnRef>
            <a:fillRef idx="0">
              <a:scrgbClr r="0" g="0" b="0"/>
            </a:fillRef>
            <a:effectRef idx="0">
              <a:scrgbClr r="0" g="0" b="0"/>
            </a:effectRef>
            <a:fontRef idx="minor"/>
          </p:style>
        </p:sp>
        <p:sp>
          <p:nvSpPr>
            <p:cNvPr id="218" name="CustomShape 13"/>
            <p:cNvSpPr/>
            <p:nvPr/>
          </p:nvSpPr>
          <p:spPr>
            <a:xfrm>
              <a:off x="9843120" y="2631240"/>
              <a:ext cx="39600" cy="59400"/>
            </a:xfrm>
            <a:custGeom>
              <a:avLst/>
              <a:gdLst/>
              <a:ahLst/>
              <a:cxnLst/>
              <a:rect l="l" t="t" r="r" b="b"/>
              <a:pathLst>
                <a:path w="203" h="297">
                  <a:moveTo>
                    <a:pt x="101" y="32"/>
                  </a:moveTo>
                  <a:lnTo>
                    <a:pt x="101" y="32"/>
                  </a:lnTo>
                  <a:cubicBezTo>
                    <a:pt x="157" y="0"/>
                    <a:pt x="202" y="26"/>
                    <a:pt x="202" y="90"/>
                  </a:cubicBezTo>
                  <a:lnTo>
                    <a:pt x="202" y="90"/>
                  </a:lnTo>
                  <a:cubicBezTo>
                    <a:pt x="202" y="154"/>
                    <a:pt x="158" y="232"/>
                    <a:pt x="102" y="264"/>
                  </a:cubicBezTo>
                  <a:lnTo>
                    <a:pt x="102" y="264"/>
                  </a:lnTo>
                  <a:cubicBezTo>
                    <a:pt x="46" y="296"/>
                    <a:pt x="0" y="271"/>
                    <a:pt x="0" y="206"/>
                  </a:cubicBezTo>
                  <a:lnTo>
                    <a:pt x="0" y="206"/>
                  </a:lnTo>
                  <a:cubicBezTo>
                    <a:pt x="0" y="142"/>
                    <a:pt x="45" y="64"/>
                    <a:pt x="101" y="32"/>
                  </a:cubicBezTo>
                </a:path>
              </a:pathLst>
            </a:custGeom>
            <a:solidFill>
              <a:schemeClr val="accent3">
                <a:lumMod val="75000"/>
              </a:schemeClr>
            </a:solidFill>
            <a:ln>
              <a:noFill/>
            </a:ln>
          </p:spPr>
          <p:style>
            <a:lnRef idx="0">
              <a:scrgbClr r="0" g="0" b="0"/>
            </a:lnRef>
            <a:fillRef idx="0">
              <a:scrgbClr r="0" g="0" b="0"/>
            </a:fillRef>
            <a:effectRef idx="0">
              <a:scrgbClr r="0" g="0" b="0"/>
            </a:effectRef>
            <a:fontRef idx="minor"/>
          </p:style>
        </p:sp>
        <p:sp>
          <p:nvSpPr>
            <p:cNvPr id="219" name="CustomShape 14"/>
            <p:cNvSpPr/>
            <p:nvPr/>
          </p:nvSpPr>
          <p:spPr>
            <a:xfrm>
              <a:off x="9782280" y="2666880"/>
              <a:ext cx="39600" cy="60120"/>
            </a:xfrm>
            <a:custGeom>
              <a:avLst/>
              <a:gdLst/>
              <a:ahLst/>
              <a:cxnLst/>
              <a:rect l="l" t="t" r="r" b="b"/>
              <a:pathLst>
                <a:path w="203" h="298">
                  <a:moveTo>
                    <a:pt x="101" y="33"/>
                  </a:moveTo>
                  <a:lnTo>
                    <a:pt x="101" y="33"/>
                  </a:lnTo>
                  <a:cubicBezTo>
                    <a:pt x="157" y="0"/>
                    <a:pt x="202" y="27"/>
                    <a:pt x="202" y="90"/>
                  </a:cubicBezTo>
                  <a:lnTo>
                    <a:pt x="202" y="90"/>
                  </a:lnTo>
                  <a:cubicBezTo>
                    <a:pt x="202" y="154"/>
                    <a:pt x="157" y="233"/>
                    <a:pt x="101" y="265"/>
                  </a:cubicBezTo>
                  <a:lnTo>
                    <a:pt x="101" y="265"/>
                  </a:lnTo>
                  <a:cubicBezTo>
                    <a:pt x="46" y="297"/>
                    <a:pt x="0" y="271"/>
                    <a:pt x="0" y="207"/>
                  </a:cubicBezTo>
                  <a:lnTo>
                    <a:pt x="0" y="207"/>
                  </a:lnTo>
                  <a:cubicBezTo>
                    <a:pt x="0" y="143"/>
                    <a:pt x="45" y="65"/>
                    <a:pt x="101" y="33"/>
                  </a:cubicBezTo>
                </a:path>
              </a:pathLst>
            </a:custGeom>
            <a:solidFill>
              <a:schemeClr val="accent1"/>
            </a:solidFill>
            <a:ln>
              <a:noFill/>
            </a:ln>
          </p:spPr>
          <p:style>
            <a:lnRef idx="0">
              <a:scrgbClr r="0" g="0" b="0"/>
            </a:lnRef>
            <a:fillRef idx="0">
              <a:scrgbClr r="0" g="0" b="0"/>
            </a:fillRef>
            <a:effectRef idx="0">
              <a:scrgbClr r="0" g="0" b="0"/>
            </a:effectRef>
            <a:fontRef idx="minor"/>
          </p:style>
        </p:sp>
        <p:sp>
          <p:nvSpPr>
            <p:cNvPr id="220" name="CustomShape 15"/>
            <p:cNvSpPr/>
            <p:nvPr/>
          </p:nvSpPr>
          <p:spPr>
            <a:xfrm>
              <a:off x="9425880" y="3404160"/>
              <a:ext cx="574560" cy="794880"/>
            </a:xfrm>
            <a:custGeom>
              <a:avLst/>
              <a:gdLst/>
              <a:ahLst/>
              <a:cxnLst/>
              <a:rect l="l" t="t" r="r" b="b"/>
              <a:pathLst>
                <a:path w="2910" h="3933">
                  <a:moveTo>
                    <a:pt x="0" y="1677"/>
                  </a:moveTo>
                  <a:lnTo>
                    <a:pt x="7" y="3932"/>
                  </a:lnTo>
                  <a:lnTo>
                    <a:pt x="2909" y="2257"/>
                  </a:lnTo>
                  <a:lnTo>
                    <a:pt x="2903" y="0"/>
                  </a:lnTo>
                  <a:lnTo>
                    <a:pt x="0" y="1677"/>
                  </a:ln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221" name="CustomShape 16"/>
            <p:cNvSpPr/>
            <p:nvPr/>
          </p:nvSpPr>
          <p:spPr>
            <a:xfrm>
              <a:off x="9425880" y="3404160"/>
              <a:ext cx="573840" cy="464760"/>
            </a:xfrm>
            <a:custGeom>
              <a:avLst/>
              <a:gdLst/>
              <a:ahLst/>
              <a:cxnLst/>
              <a:rect l="l" t="t" r="r" b="b"/>
              <a:pathLst>
                <a:path w="2905" h="2304">
                  <a:moveTo>
                    <a:pt x="2904" y="627"/>
                  </a:moveTo>
                  <a:lnTo>
                    <a:pt x="2" y="2303"/>
                  </a:lnTo>
                  <a:lnTo>
                    <a:pt x="0" y="1677"/>
                  </a:lnTo>
                  <a:lnTo>
                    <a:pt x="2903" y="0"/>
                  </a:lnTo>
                  <a:lnTo>
                    <a:pt x="2904" y="627"/>
                  </a:lnTo>
                </a:path>
              </a:pathLst>
            </a:custGeom>
            <a:solidFill>
              <a:schemeClr val="bg1">
                <a:lumMod val="65000"/>
              </a:schemeClr>
            </a:solidFill>
            <a:ln>
              <a:noFill/>
            </a:ln>
          </p:spPr>
          <p:style>
            <a:lnRef idx="0">
              <a:scrgbClr r="0" g="0" b="0"/>
            </a:lnRef>
            <a:fillRef idx="0">
              <a:scrgbClr r="0" g="0" b="0"/>
            </a:fillRef>
            <a:effectRef idx="0">
              <a:scrgbClr r="0" g="0" b="0"/>
            </a:effectRef>
            <a:fontRef idx="minor"/>
          </p:style>
        </p:sp>
        <p:sp>
          <p:nvSpPr>
            <p:cNvPr id="222" name="CustomShape 17"/>
            <p:cNvSpPr/>
            <p:nvPr/>
          </p:nvSpPr>
          <p:spPr>
            <a:xfrm>
              <a:off x="9768240" y="3608280"/>
              <a:ext cx="188640" cy="316080"/>
            </a:xfrm>
            <a:custGeom>
              <a:avLst/>
              <a:gdLst/>
              <a:ahLst/>
              <a:cxnLst/>
              <a:rect l="l" t="t" r="r" b="b"/>
              <a:pathLst>
                <a:path w="957" h="1564">
                  <a:moveTo>
                    <a:pt x="956" y="1011"/>
                  </a:moveTo>
                  <a:lnTo>
                    <a:pt x="1" y="1563"/>
                  </a:lnTo>
                  <a:lnTo>
                    <a:pt x="0" y="552"/>
                  </a:lnTo>
                  <a:lnTo>
                    <a:pt x="955" y="0"/>
                  </a:lnTo>
                  <a:lnTo>
                    <a:pt x="956" y="1011"/>
                  </a:lnTo>
                </a:path>
              </a:pathLst>
            </a:custGeom>
            <a:solidFill>
              <a:schemeClr val="bg1"/>
            </a:solidFill>
            <a:ln>
              <a:noFill/>
            </a:ln>
          </p:spPr>
          <p:style>
            <a:lnRef idx="0">
              <a:scrgbClr r="0" g="0" b="0"/>
            </a:lnRef>
            <a:fillRef idx="0">
              <a:scrgbClr r="0" g="0" b="0"/>
            </a:fillRef>
            <a:effectRef idx="0">
              <a:scrgbClr r="0" g="0" b="0"/>
            </a:effectRef>
            <a:fontRef idx="minor"/>
          </p:style>
        </p:sp>
        <p:sp>
          <p:nvSpPr>
            <p:cNvPr id="223" name="CustomShape 18"/>
            <p:cNvSpPr/>
            <p:nvPr/>
          </p:nvSpPr>
          <p:spPr>
            <a:xfrm>
              <a:off x="9466920" y="3768480"/>
              <a:ext cx="244440" cy="308880"/>
            </a:xfrm>
            <a:custGeom>
              <a:avLst/>
              <a:gdLst/>
              <a:ahLst/>
              <a:cxnLst/>
              <a:rect l="l" t="t" r="r" b="b"/>
              <a:pathLst>
                <a:path w="808711" h="998811">
                  <a:moveTo>
                    <a:pt x="808711" y="463728"/>
                  </a:moveTo>
                  <a:lnTo>
                    <a:pt x="808711" y="531675"/>
                  </a:lnTo>
                  <a:lnTo>
                    <a:pt x="0" y="998811"/>
                  </a:lnTo>
                  <a:lnTo>
                    <a:pt x="0" y="930211"/>
                  </a:lnTo>
                  <a:close/>
                  <a:moveTo>
                    <a:pt x="808711" y="308192"/>
                  </a:moveTo>
                  <a:lnTo>
                    <a:pt x="808711" y="376793"/>
                  </a:lnTo>
                  <a:lnTo>
                    <a:pt x="0" y="843275"/>
                  </a:lnTo>
                  <a:lnTo>
                    <a:pt x="0" y="774675"/>
                  </a:lnTo>
                  <a:close/>
                  <a:moveTo>
                    <a:pt x="808711" y="152656"/>
                  </a:moveTo>
                  <a:lnTo>
                    <a:pt x="808711" y="220603"/>
                  </a:lnTo>
                  <a:lnTo>
                    <a:pt x="0" y="687739"/>
                  </a:lnTo>
                  <a:lnTo>
                    <a:pt x="0" y="619139"/>
                  </a:lnTo>
                  <a:close/>
                  <a:moveTo>
                    <a:pt x="808711" y="0"/>
                  </a:moveTo>
                  <a:lnTo>
                    <a:pt x="808711" y="68517"/>
                  </a:lnTo>
                  <a:lnTo>
                    <a:pt x="0" y="535084"/>
                  </a:lnTo>
                  <a:lnTo>
                    <a:pt x="0" y="466567"/>
                  </a:lnTo>
                  <a:close/>
                </a:path>
              </a:pathLst>
            </a:custGeom>
            <a:solidFill>
              <a:schemeClr val="accent4">
                <a:lumMod val="75000"/>
              </a:schemeClr>
            </a:solidFill>
            <a:ln>
              <a:noFill/>
            </a:ln>
          </p:spPr>
          <p:style>
            <a:lnRef idx="0">
              <a:scrgbClr r="0" g="0" b="0"/>
            </a:lnRef>
            <a:fillRef idx="0">
              <a:scrgbClr r="0" g="0" b="0"/>
            </a:fillRef>
            <a:effectRef idx="0">
              <a:scrgbClr r="0" g="0" b="0"/>
            </a:effectRef>
            <a:fontRef idx="minor"/>
          </p:style>
        </p:sp>
        <p:sp>
          <p:nvSpPr>
            <p:cNvPr id="224" name="CustomShape 19"/>
            <p:cNvSpPr/>
            <p:nvPr/>
          </p:nvSpPr>
          <p:spPr>
            <a:xfrm>
              <a:off x="9212400" y="4264920"/>
              <a:ext cx="240840" cy="319680"/>
            </a:xfrm>
            <a:custGeom>
              <a:avLst/>
              <a:gdLst/>
              <a:ahLst/>
              <a:cxnLst/>
              <a:rect l="l" t="t" r="r" b="b"/>
              <a:pathLst>
                <a:path w="1223" h="1585">
                  <a:moveTo>
                    <a:pt x="964" y="59"/>
                  </a:moveTo>
                  <a:lnTo>
                    <a:pt x="964" y="59"/>
                  </a:lnTo>
                  <a:cubicBezTo>
                    <a:pt x="862" y="0"/>
                    <a:pt x="720" y="8"/>
                    <a:pt x="563" y="99"/>
                  </a:cubicBezTo>
                  <a:lnTo>
                    <a:pt x="563" y="99"/>
                  </a:lnTo>
                  <a:cubicBezTo>
                    <a:pt x="252" y="278"/>
                    <a:pt x="0" y="714"/>
                    <a:pt x="1" y="1072"/>
                  </a:cubicBezTo>
                  <a:lnTo>
                    <a:pt x="1" y="1072"/>
                  </a:lnTo>
                  <a:cubicBezTo>
                    <a:pt x="1" y="1250"/>
                    <a:pt x="64" y="1375"/>
                    <a:pt x="165" y="1434"/>
                  </a:cubicBezTo>
                  <a:lnTo>
                    <a:pt x="430" y="1584"/>
                  </a:lnTo>
                  <a:lnTo>
                    <a:pt x="430" y="1584"/>
                  </a:lnTo>
                  <a:cubicBezTo>
                    <a:pt x="329" y="1525"/>
                    <a:pt x="260" y="1400"/>
                    <a:pt x="259" y="1222"/>
                  </a:cubicBezTo>
                  <a:lnTo>
                    <a:pt x="259" y="1222"/>
                  </a:lnTo>
                  <a:cubicBezTo>
                    <a:pt x="259" y="864"/>
                    <a:pt x="510" y="429"/>
                    <a:pt x="821" y="249"/>
                  </a:cubicBezTo>
                  <a:lnTo>
                    <a:pt x="821" y="249"/>
                  </a:lnTo>
                  <a:cubicBezTo>
                    <a:pt x="978" y="159"/>
                    <a:pt x="1120" y="150"/>
                    <a:pt x="1222" y="210"/>
                  </a:cubicBezTo>
                  <a:lnTo>
                    <a:pt x="964" y="59"/>
                  </a:lnTo>
                </a:path>
              </a:pathLst>
            </a:custGeom>
            <a:solidFill>
              <a:schemeClr val="accent4">
                <a:lumMod val="75000"/>
              </a:schemeClr>
            </a:solidFill>
            <a:ln>
              <a:noFill/>
            </a:ln>
          </p:spPr>
          <p:style>
            <a:lnRef idx="0">
              <a:scrgbClr r="0" g="0" b="0"/>
            </a:lnRef>
            <a:fillRef idx="0">
              <a:scrgbClr r="0" g="0" b="0"/>
            </a:fillRef>
            <a:effectRef idx="0">
              <a:scrgbClr r="0" g="0" b="0"/>
            </a:effectRef>
            <a:fontRef idx="minor"/>
          </p:style>
        </p:sp>
        <p:sp>
          <p:nvSpPr>
            <p:cNvPr id="225" name="CustomShape 20"/>
            <p:cNvSpPr/>
            <p:nvPr/>
          </p:nvSpPr>
          <p:spPr>
            <a:xfrm>
              <a:off x="9261000" y="4277520"/>
              <a:ext cx="222840" cy="334800"/>
            </a:xfrm>
            <a:custGeom>
              <a:avLst/>
              <a:gdLst/>
              <a:ahLst/>
              <a:cxnLst/>
              <a:rect l="l" t="t" r="r" b="b"/>
              <a:pathLst>
                <a:path w="1131" h="1656">
                  <a:moveTo>
                    <a:pt x="563" y="179"/>
                  </a:moveTo>
                  <a:lnTo>
                    <a:pt x="563" y="179"/>
                  </a:lnTo>
                  <a:cubicBezTo>
                    <a:pt x="874" y="0"/>
                    <a:pt x="1127" y="144"/>
                    <a:pt x="1128" y="502"/>
                  </a:cubicBezTo>
                  <a:lnTo>
                    <a:pt x="1128" y="502"/>
                  </a:lnTo>
                  <a:cubicBezTo>
                    <a:pt x="1130" y="859"/>
                    <a:pt x="878" y="1295"/>
                    <a:pt x="567" y="1475"/>
                  </a:cubicBezTo>
                  <a:lnTo>
                    <a:pt x="567" y="1475"/>
                  </a:lnTo>
                  <a:cubicBezTo>
                    <a:pt x="255" y="1655"/>
                    <a:pt x="2" y="1511"/>
                    <a:pt x="1" y="1153"/>
                  </a:cubicBezTo>
                  <a:lnTo>
                    <a:pt x="1" y="1153"/>
                  </a:lnTo>
                  <a:cubicBezTo>
                    <a:pt x="0" y="795"/>
                    <a:pt x="252" y="360"/>
                    <a:pt x="563" y="179"/>
                  </a:cubicBezTo>
                </a:path>
              </a:pathLst>
            </a:custGeom>
            <a:solidFill>
              <a:schemeClr val="accent4"/>
            </a:solidFill>
            <a:ln>
              <a:noFill/>
            </a:ln>
          </p:spPr>
          <p:style>
            <a:lnRef idx="0">
              <a:scrgbClr r="0" g="0" b="0"/>
            </a:lnRef>
            <a:fillRef idx="0">
              <a:scrgbClr r="0" g="0" b="0"/>
            </a:fillRef>
            <a:effectRef idx="0">
              <a:scrgbClr r="0" g="0" b="0"/>
            </a:effectRef>
            <a:fontRef idx="minor"/>
          </p:style>
        </p:sp>
        <p:sp>
          <p:nvSpPr>
            <p:cNvPr id="226" name="CustomShape 21"/>
            <p:cNvSpPr/>
            <p:nvPr/>
          </p:nvSpPr>
          <p:spPr>
            <a:xfrm>
              <a:off x="9312480" y="4360320"/>
              <a:ext cx="129600" cy="159120"/>
            </a:xfrm>
            <a:custGeom>
              <a:avLst/>
              <a:gdLst/>
              <a:ahLst/>
              <a:cxnLst/>
              <a:rect l="l" t="t" r="r" b="b"/>
              <a:pathLst>
                <a:path w="658" h="789">
                  <a:moveTo>
                    <a:pt x="476" y="49"/>
                  </a:moveTo>
                  <a:lnTo>
                    <a:pt x="476" y="49"/>
                  </a:lnTo>
                  <a:cubicBezTo>
                    <a:pt x="561" y="0"/>
                    <a:pt x="644" y="34"/>
                    <a:pt x="651" y="161"/>
                  </a:cubicBezTo>
                  <a:lnTo>
                    <a:pt x="651" y="161"/>
                  </a:lnTo>
                  <a:cubicBezTo>
                    <a:pt x="657" y="303"/>
                    <a:pt x="515" y="531"/>
                    <a:pt x="363" y="748"/>
                  </a:cubicBezTo>
                  <a:lnTo>
                    <a:pt x="363" y="748"/>
                  </a:lnTo>
                  <a:cubicBezTo>
                    <a:pt x="354" y="762"/>
                    <a:pt x="342" y="773"/>
                    <a:pt x="330" y="779"/>
                  </a:cubicBezTo>
                  <a:lnTo>
                    <a:pt x="330" y="779"/>
                  </a:lnTo>
                  <a:cubicBezTo>
                    <a:pt x="319" y="786"/>
                    <a:pt x="308" y="788"/>
                    <a:pt x="298" y="786"/>
                  </a:cubicBezTo>
                  <a:lnTo>
                    <a:pt x="298" y="786"/>
                  </a:lnTo>
                  <a:cubicBezTo>
                    <a:pt x="144" y="749"/>
                    <a:pt x="0" y="686"/>
                    <a:pt x="4" y="537"/>
                  </a:cubicBezTo>
                  <a:lnTo>
                    <a:pt x="4" y="537"/>
                  </a:lnTo>
                  <a:cubicBezTo>
                    <a:pt x="8" y="404"/>
                    <a:pt x="91" y="273"/>
                    <a:pt x="177" y="223"/>
                  </a:cubicBezTo>
                  <a:lnTo>
                    <a:pt x="177" y="223"/>
                  </a:lnTo>
                  <a:cubicBezTo>
                    <a:pt x="194" y="213"/>
                    <a:pt x="211" y="207"/>
                    <a:pt x="228" y="204"/>
                  </a:cubicBezTo>
                  <a:lnTo>
                    <a:pt x="228" y="204"/>
                  </a:lnTo>
                  <a:cubicBezTo>
                    <a:pt x="295" y="193"/>
                    <a:pt x="321" y="228"/>
                    <a:pt x="326" y="235"/>
                  </a:cubicBezTo>
                  <a:lnTo>
                    <a:pt x="326" y="235"/>
                  </a:lnTo>
                  <a:cubicBezTo>
                    <a:pt x="331" y="222"/>
                    <a:pt x="357" y="157"/>
                    <a:pt x="424" y="90"/>
                  </a:cubicBezTo>
                  <a:lnTo>
                    <a:pt x="424" y="90"/>
                  </a:lnTo>
                  <a:cubicBezTo>
                    <a:pt x="441" y="72"/>
                    <a:pt x="459" y="59"/>
                    <a:pt x="476" y="49"/>
                  </a:cubicBezTo>
                </a:path>
              </a:pathLst>
            </a:custGeom>
            <a:solidFill>
              <a:schemeClr val="bg1"/>
            </a:solidFill>
            <a:ln>
              <a:noFill/>
            </a:ln>
          </p:spPr>
          <p:style>
            <a:lnRef idx="0">
              <a:scrgbClr r="0" g="0" b="0"/>
            </a:lnRef>
            <a:fillRef idx="0">
              <a:scrgbClr r="0" g="0" b="0"/>
            </a:fillRef>
            <a:effectRef idx="0">
              <a:scrgbClr r="0" g="0" b="0"/>
            </a:effectRef>
            <a:fontRef idx="minor"/>
          </p:style>
        </p:sp>
        <p:sp>
          <p:nvSpPr>
            <p:cNvPr id="227" name="CustomShape 22"/>
            <p:cNvSpPr/>
            <p:nvPr/>
          </p:nvSpPr>
          <p:spPr>
            <a:xfrm>
              <a:off x="9843840" y="4271400"/>
              <a:ext cx="52920" cy="102960"/>
            </a:xfrm>
            <a:custGeom>
              <a:avLst/>
              <a:gdLst/>
              <a:ahLst/>
              <a:cxnLst/>
              <a:rect l="l" t="t" r="r" b="b"/>
              <a:pathLst>
                <a:path w="269" h="511">
                  <a:moveTo>
                    <a:pt x="131" y="510"/>
                  </a:moveTo>
                  <a:lnTo>
                    <a:pt x="0" y="434"/>
                  </a:lnTo>
                  <a:lnTo>
                    <a:pt x="0" y="94"/>
                  </a:lnTo>
                  <a:lnTo>
                    <a:pt x="268" y="0"/>
                  </a:lnTo>
                  <a:lnTo>
                    <a:pt x="131" y="510"/>
                  </a:lnTo>
                </a:path>
              </a:pathLst>
            </a:custGeom>
            <a:solidFill>
              <a:schemeClr val="accent2">
                <a:lumMod val="75000"/>
              </a:schemeClr>
            </a:solidFill>
            <a:ln>
              <a:noFill/>
            </a:ln>
          </p:spPr>
          <p:style>
            <a:lnRef idx="0">
              <a:scrgbClr r="0" g="0" b="0"/>
            </a:lnRef>
            <a:fillRef idx="0">
              <a:scrgbClr r="0" g="0" b="0"/>
            </a:fillRef>
            <a:effectRef idx="0">
              <a:scrgbClr r="0" g="0" b="0"/>
            </a:effectRef>
            <a:fontRef idx="minor"/>
          </p:style>
        </p:sp>
        <p:sp>
          <p:nvSpPr>
            <p:cNvPr id="228" name="CustomShape 23"/>
            <p:cNvSpPr/>
            <p:nvPr/>
          </p:nvSpPr>
          <p:spPr>
            <a:xfrm>
              <a:off x="9635760" y="3983400"/>
              <a:ext cx="351720" cy="405360"/>
            </a:xfrm>
            <a:custGeom>
              <a:avLst/>
              <a:gdLst/>
              <a:ahLst/>
              <a:cxnLst/>
              <a:rect l="l" t="t" r="r" b="b"/>
              <a:pathLst>
                <a:path w="1782" h="2006">
                  <a:moveTo>
                    <a:pt x="0" y="941"/>
                  </a:moveTo>
                  <a:lnTo>
                    <a:pt x="0" y="1790"/>
                  </a:lnTo>
                  <a:lnTo>
                    <a:pt x="1" y="1790"/>
                  </a:lnTo>
                  <a:lnTo>
                    <a:pt x="1" y="1796"/>
                  </a:lnTo>
                  <a:lnTo>
                    <a:pt x="1" y="1796"/>
                  </a:lnTo>
                  <a:cubicBezTo>
                    <a:pt x="3" y="1839"/>
                    <a:pt x="25" y="1873"/>
                    <a:pt x="57" y="1889"/>
                  </a:cubicBezTo>
                  <a:lnTo>
                    <a:pt x="257" y="2005"/>
                  </a:lnTo>
                  <a:lnTo>
                    <a:pt x="263" y="1826"/>
                  </a:lnTo>
                  <a:lnTo>
                    <a:pt x="750" y="1545"/>
                  </a:lnTo>
                  <a:lnTo>
                    <a:pt x="901" y="1632"/>
                  </a:lnTo>
                  <a:lnTo>
                    <a:pt x="908" y="1454"/>
                  </a:lnTo>
                  <a:lnTo>
                    <a:pt x="908" y="1454"/>
                  </a:lnTo>
                  <a:cubicBezTo>
                    <a:pt x="909" y="1453"/>
                    <a:pt x="911" y="1453"/>
                    <a:pt x="911" y="1452"/>
                  </a:cubicBezTo>
                  <a:lnTo>
                    <a:pt x="1515" y="1103"/>
                  </a:lnTo>
                  <a:lnTo>
                    <a:pt x="1515" y="1102"/>
                  </a:lnTo>
                  <a:lnTo>
                    <a:pt x="1515" y="1102"/>
                  </a:lnTo>
                  <a:cubicBezTo>
                    <a:pt x="1576" y="1080"/>
                    <a:pt x="1616" y="1014"/>
                    <a:pt x="1613" y="948"/>
                  </a:cubicBezTo>
                  <a:lnTo>
                    <a:pt x="1613" y="271"/>
                  </a:lnTo>
                  <a:lnTo>
                    <a:pt x="1657" y="296"/>
                  </a:lnTo>
                  <a:lnTo>
                    <a:pt x="1781" y="146"/>
                  </a:lnTo>
                  <a:lnTo>
                    <a:pt x="1575" y="28"/>
                  </a:lnTo>
                  <a:lnTo>
                    <a:pt x="1575" y="28"/>
                  </a:lnTo>
                  <a:cubicBezTo>
                    <a:pt x="1552" y="9"/>
                    <a:pt x="1521" y="0"/>
                    <a:pt x="1487" y="8"/>
                  </a:cubicBezTo>
                  <a:lnTo>
                    <a:pt x="1487" y="8"/>
                  </a:lnTo>
                  <a:cubicBezTo>
                    <a:pt x="1475" y="10"/>
                    <a:pt x="1462" y="16"/>
                    <a:pt x="1449" y="23"/>
                  </a:cubicBezTo>
                  <a:lnTo>
                    <a:pt x="1449" y="21"/>
                  </a:lnTo>
                  <a:lnTo>
                    <a:pt x="805" y="394"/>
                  </a:lnTo>
                  <a:lnTo>
                    <a:pt x="805" y="394"/>
                  </a:lnTo>
                  <a:lnTo>
                    <a:pt x="735" y="434"/>
                  </a:lnTo>
                  <a:lnTo>
                    <a:pt x="735" y="434"/>
                  </a:lnTo>
                  <a:cubicBezTo>
                    <a:pt x="726" y="438"/>
                    <a:pt x="718" y="443"/>
                    <a:pt x="711" y="448"/>
                  </a:cubicBezTo>
                  <a:lnTo>
                    <a:pt x="92" y="806"/>
                  </a:lnTo>
                  <a:lnTo>
                    <a:pt x="92" y="806"/>
                  </a:lnTo>
                  <a:cubicBezTo>
                    <a:pt x="41" y="829"/>
                    <a:pt x="3" y="883"/>
                    <a:pt x="1" y="941"/>
                  </a:cubicBezTo>
                  <a:lnTo>
                    <a:pt x="0" y="941"/>
                  </a:lnTo>
                </a:path>
              </a:pathLst>
            </a:custGeom>
            <a:solidFill>
              <a:schemeClr val="accent2">
                <a:lumMod val="75000"/>
              </a:schemeClr>
            </a:solidFill>
            <a:ln>
              <a:noFill/>
            </a:ln>
          </p:spPr>
          <p:style>
            <a:lnRef idx="0">
              <a:scrgbClr r="0" g="0" b="0"/>
            </a:lnRef>
            <a:fillRef idx="0">
              <a:scrgbClr r="0" g="0" b="0"/>
            </a:fillRef>
            <a:effectRef idx="0">
              <a:scrgbClr r="0" g="0" b="0"/>
            </a:effectRef>
            <a:fontRef idx="minor"/>
          </p:style>
        </p:sp>
        <p:sp>
          <p:nvSpPr>
            <p:cNvPr id="229" name="CustomShape 24"/>
            <p:cNvSpPr/>
            <p:nvPr/>
          </p:nvSpPr>
          <p:spPr>
            <a:xfrm>
              <a:off x="9676800" y="4007880"/>
              <a:ext cx="317880" cy="382680"/>
            </a:xfrm>
            <a:custGeom>
              <a:avLst/>
              <a:gdLst/>
              <a:ahLst/>
              <a:cxnLst/>
              <a:rect l="l" t="t" r="r" b="b"/>
              <a:pathLst>
                <a:path w="1051582" h="1237281">
                  <a:moveTo>
                    <a:pt x="970038" y="1638"/>
                  </a:moveTo>
                  <a:cubicBezTo>
                    <a:pt x="1013093" y="-7498"/>
                    <a:pt x="1050277" y="22520"/>
                    <a:pt x="1051582" y="68200"/>
                  </a:cubicBezTo>
                  <a:cubicBezTo>
                    <a:pt x="1051582" y="71463"/>
                    <a:pt x="1051582" y="76030"/>
                    <a:pt x="1050929" y="79293"/>
                  </a:cubicBezTo>
                  <a:lnTo>
                    <a:pt x="1050929" y="615704"/>
                  </a:lnTo>
                  <a:cubicBezTo>
                    <a:pt x="1053539" y="658774"/>
                    <a:pt x="1027445" y="701191"/>
                    <a:pt x="986999" y="716200"/>
                  </a:cubicBezTo>
                  <a:lnTo>
                    <a:pt x="987652" y="716200"/>
                  </a:lnTo>
                  <a:lnTo>
                    <a:pt x="851562" y="794862"/>
                  </a:lnTo>
                  <a:lnTo>
                    <a:pt x="639427" y="1184297"/>
                  </a:lnTo>
                  <a:lnTo>
                    <a:pt x="639427" y="917478"/>
                  </a:lnTo>
                  <a:lnTo>
                    <a:pt x="593635" y="943947"/>
                  </a:lnTo>
                  <a:cubicBezTo>
                    <a:pt x="586459" y="950472"/>
                    <a:pt x="577979" y="955040"/>
                    <a:pt x="568846" y="958303"/>
                  </a:cubicBezTo>
                  <a:lnTo>
                    <a:pt x="567541" y="959608"/>
                  </a:lnTo>
                  <a:lnTo>
                    <a:pt x="110899" y="1223246"/>
                  </a:lnTo>
                  <a:cubicBezTo>
                    <a:pt x="101766" y="1229119"/>
                    <a:pt x="92633" y="1233034"/>
                    <a:pt x="82196" y="1235644"/>
                  </a:cubicBezTo>
                  <a:cubicBezTo>
                    <a:pt x="38488" y="1244780"/>
                    <a:pt x="1957" y="1214762"/>
                    <a:pt x="652" y="1168430"/>
                  </a:cubicBezTo>
                  <a:cubicBezTo>
                    <a:pt x="0" y="1167778"/>
                    <a:pt x="0" y="1166472"/>
                    <a:pt x="0" y="1165167"/>
                  </a:cubicBezTo>
                  <a:lnTo>
                    <a:pt x="0" y="611136"/>
                  </a:lnTo>
                  <a:cubicBezTo>
                    <a:pt x="1305" y="573288"/>
                    <a:pt x="25441" y="537396"/>
                    <a:pt x="59363" y="523040"/>
                  </a:cubicBezTo>
                  <a:lnTo>
                    <a:pt x="463166" y="289420"/>
                  </a:lnTo>
                  <a:cubicBezTo>
                    <a:pt x="467732" y="286157"/>
                    <a:pt x="472951" y="282895"/>
                    <a:pt x="478170" y="280937"/>
                  </a:cubicBezTo>
                  <a:lnTo>
                    <a:pt x="523834" y="254182"/>
                  </a:lnTo>
                  <a:lnTo>
                    <a:pt x="943945" y="10774"/>
                  </a:lnTo>
                  <a:lnTo>
                    <a:pt x="943945" y="11426"/>
                  </a:lnTo>
                  <a:cubicBezTo>
                    <a:pt x="952425" y="6858"/>
                    <a:pt x="960906" y="3595"/>
                    <a:pt x="970038" y="1638"/>
                  </a:cubicBezTo>
                  <a:close/>
                </a:path>
              </a:pathLst>
            </a:custGeom>
            <a:solidFill>
              <a:schemeClr val="accent2"/>
            </a:solidFill>
            <a:ln>
              <a:noFill/>
            </a:ln>
          </p:spPr>
          <p:style>
            <a:lnRef idx="0">
              <a:scrgbClr r="0" g="0" b="0"/>
            </a:lnRef>
            <a:fillRef idx="0">
              <a:scrgbClr r="0" g="0" b="0"/>
            </a:fillRef>
            <a:effectRef idx="0">
              <a:scrgbClr r="0" g="0" b="0"/>
            </a:effectRef>
            <a:fontRef idx="minor"/>
          </p:style>
        </p:sp>
        <p:sp>
          <p:nvSpPr>
            <p:cNvPr id="230" name="CustomShape 25"/>
            <p:cNvSpPr/>
            <p:nvPr/>
          </p:nvSpPr>
          <p:spPr>
            <a:xfrm>
              <a:off x="9739440" y="4120560"/>
              <a:ext cx="201600" cy="151920"/>
            </a:xfrm>
            <a:custGeom>
              <a:avLst/>
              <a:gdLst/>
              <a:ahLst/>
              <a:cxnLst/>
              <a:rect l="l" t="t" r="r" b="b"/>
              <a:pathLst>
                <a:path w="1023" h="755">
                  <a:moveTo>
                    <a:pt x="518" y="265"/>
                  </a:moveTo>
                  <a:lnTo>
                    <a:pt x="518" y="265"/>
                  </a:lnTo>
                  <a:cubicBezTo>
                    <a:pt x="582" y="241"/>
                    <a:pt x="634" y="272"/>
                    <a:pt x="634" y="336"/>
                  </a:cubicBezTo>
                  <a:lnTo>
                    <a:pt x="634" y="336"/>
                  </a:lnTo>
                  <a:cubicBezTo>
                    <a:pt x="634" y="400"/>
                    <a:pt x="582" y="472"/>
                    <a:pt x="518" y="497"/>
                  </a:cubicBezTo>
                  <a:lnTo>
                    <a:pt x="518" y="497"/>
                  </a:lnTo>
                  <a:cubicBezTo>
                    <a:pt x="454" y="522"/>
                    <a:pt x="402" y="490"/>
                    <a:pt x="402" y="426"/>
                  </a:cubicBezTo>
                  <a:lnTo>
                    <a:pt x="402" y="426"/>
                  </a:lnTo>
                  <a:cubicBezTo>
                    <a:pt x="402" y="362"/>
                    <a:pt x="454" y="291"/>
                    <a:pt x="518" y="265"/>
                  </a:cubicBezTo>
                  <a:close/>
                  <a:moveTo>
                    <a:pt x="908" y="25"/>
                  </a:moveTo>
                  <a:lnTo>
                    <a:pt x="908" y="25"/>
                  </a:lnTo>
                  <a:cubicBezTo>
                    <a:pt x="971" y="0"/>
                    <a:pt x="1022" y="32"/>
                    <a:pt x="1022" y="95"/>
                  </a:cubicBezTo>
                  <a:lnTo>
                    <a:pt x="1022" y="95"/>
                  </a:lnTo>
                  <a:cubicBezTo>
                    <a:pt x="1022" y="160"/>
                    <a:pt x="971" y="232"/>
                    <a:pt x="908" y="256"/>
                  </a:cubicBezTo>
                  <a:lnTo>
                    <a:pt x="908" y="256"/>
                  </a:lnTo>
                  <a:cubicBezTo>
                    <a:pt x="844" y="281"/>
                    <a:pt x="792" y="250"/>
                    <a:pt x="792" y="186"/>
                  </a:cubicBezTo>
                  <a:lnTo>
                    <a:pt x="792" y="186"/>
                  </a:lnTo>
                  <a:cubicBezTo>
                    <a:pt x="792" y="122"/>
                    <a:pt x="844" y="50"/>
                    <a:pt x="908" y="25"/>
                  </a:cubicBezTo>
                  <a:close/>
                  <a:moveTo>
                    <a:pt x="115" y="498"/>
                  </a:moveTo>
                  <a:lnTo>
                    <a:pt x="115" y="498"/>
                  </a:lnTo>
                  <a:cubicBezTo>
                    <a:pt x="179" y="473"/>
                    <a:pt x="231" y="505"/>
                    <a:pt x="231" y="568"/>
                  </a:cubicBezTo>
                  <a:lnTo>
                    <a:pt x="231" y="568"/>
                  </a:lnTo>
                  <a:cubicBezTo>
                    <a:pt x="231" y="632"/>
                    <a:pt x="179" y="705"/>
                    <a:pt x="115" y="729"/>
                  </a:cubicBezTo>
                  <a:lnTo>
                    <a:pt x="115" y="729"/>
                  </a:lnTo>
                  <a:cubicBezTo>
                    <a:pt x="51" y="754"/>
                    <a:pt x="0" y="723"/>
                    <a:pt x="0" y="659"/>
                  </a:cubicBezTo>
                  <a:lnTo>
                    <a:pt x="0" y="659"/>
                  </a:lnTo>
                  <a:cubicBezTo>
                    <a:pt x="0" y="595"/>
                    <a:pt x="51" y="523"/>
                    <a:pt x="115" y="498"/>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231" name="CustomShape 26"/>
            <p:cNvSpPr/>
            <p:nvPr/>
          </p:nvSpPr>
          <p:spPr>
            <a:xfrm>
              <a:off x="9283680" y="5171400"/>
              <a:ext cx="448200" cy="267120"/>
            </a:xfrm>
            <a:custGeom>
              <a:avLst/>
              <a:gdLst/>
              <a:ahLst/>
              <a:cxnLst/>
              <a:rect l="l" t="t" r="r" b="b"/>
              <a:pathLst>
                <a:path w="2273" h="1322">
                  <a:moveTo>
                    <a:pt x="1170" y="17"/>
                  </a:moveTo>
                  <a:lnTo>
                    <a:pt x="2034" y="515"/>
                  </a:lnTo>
                  <a:lnTo>
                    <a:pt x="2272" y="448"/>
                  </a:lnTo>
                  <a:lnTo>
                    <a:pt x="2272" y="687"/>
                  </a:lnTo>
                  <a:lnTo>
                    <a:pt x="2272" y="687"/>
                  </a:lnTo>
                  <a:cubicBezTo>
                    <a:pt x="2272" y="708"/>
                    <a:pt x="2257" y="728"/>
                    <a:pt x="2232" y="743"/>
                  </a:cubicBezTo>
                  <a:lnTo>
                    <a:pt x="2232" y="743"/>
                  </a:lnTo>
                  <a:lnTo>
                    <a:pt x="1257" y="1306"/>
                  </a:lnTo>
                  <a:lnTo>
                    <a:pt x="1254" y="1306"/>
                  </a:lnTo>
                  <a:lnTo>
                    <a:pt x="1254" y="1306"/>
                  </a:lnTo>
                  <a:cubicBezTo>
                    <a:pt x="1234" y="1315"/>
                    <a:pt x="1208" y="1321"/>
                    <a:pt x="1180" y="1321"/>
                  </a:cubicBezTo>
                  <a:lnTo>
                    <a:pt x="1180" y="1321"/>
                  </a:lnTo>
                  <a:cubicBezTo>
                    <a:pt x="1152" y="1321"/>
                    <a:pt x="1127" y="1315"/>
                    <a:pt x="1106" y="1306"/>
                  </a:cubicBezTo>
                  <a:lnTo>
                    <a:pt x="1104" y="1306"/>
                  </a:lnTo>
                  <a:lnTo>
                    <a:pt x="1099" y="1303"/>
                  </a:lnTo>
                  <a:lnTo>
                    <a:pt x="1099" y="1303"/>
                  </a:lnTo>
                  <a:cubicBezTo>
                    <a:pt x="1095" y="1301"/>
                    <a:pt x="1091" y="1299"/>
                    <a:pt x="1088" y="1297"/>
                  </a:cubicBezTo>
                  <a:lnTo>
                    <a:pt x="39" y="691"/>
                  </a:lnTo>
                  <a:lnTo>
                    <a:pt x="39" y="691"/>
                  </a:lnTo>
                  <a:lnTo>
                    <a:pt x="39" y="691"/>
                  </a:lnTo>
                  <a:cubicBezTo>
                    <a:pt x="15" y="677"/>
                    <a:pt x="0" y="657"/>
                    <a:pt x="0" y="634"/>
                  </a:cubicBezTo>
                  <a:lnTo>
                    <a:pt x="0" y="397"/>
                  </a:lnTo>
                  <a:lnTo>
                    <a:pt x="0" y="397"/>
                  </a:lnTo>
                  <a:cubicBezTo>
                    <a:pt x="0" y="397"/>
                    <a:pt x="118" y="432"/>
                    <a:pt x="230" y="469"/>
                  </a:cubicBezTo>
                  <a:lnTo>
                    <a:pt x="998" y="25"/>
                  </a:lnTo>
                  <a:lnTo>
                    <a:pt x="998" y="25"/>
                  </a:lnTo>
                  <a:cubicBezTo>
                    <a:pt x="1002" y="23"/>
                    <a:pt x="1007" y="20"/>
                    <a:pt x="1011" y="18"/>
                  </a:cubicBezTo>
                  <a:lnTo>
                    <a:pt x="1013" y="17"/>
                  </a:lnTo>
                  <a:lnTo>
                    <a:pt x="1013" y="17"/>
                  </a:lnTo>
                  <a:lnTo>
                    <a:pt x="1013" y="17"/>
                  </a:lnTo>
                  <a:cubicBezTo>
                    <a:pt x="1035" y="6"/>
                    <a:pt x="1062" y="0"/>
                    <a:pt x="1091" y="0"/>
                  </a:cubicBezTo>
                  <a:lnTo>
                    <a:pt x="1091" y="0"/>
                  </a:lnTo>
                  <a:cubicBezTo>
                    <a:pt x="1120" y="0"/>
                    <a:pt x="1147" y="6"/>
                    <a:pt x="1169" y="17"/>
                  </a:cubicBezTo>
                  <a:lnTo>
                    <a:pt x="1170" y="17"/>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232" name="CustomShape 27"/>
            <p:cNvSpPr/>
            <p:nvPr/>
          </p:nvSpPr>
          <p:spPr>
            <a:xfrm>
              <a:off x="9283680" y="5158080"/>
              <a:ext cx="448200" cy="267120"/>
            </a:xfrm>
            <a:custGeom>
              <a:avLst/>
              <a:gdLst/>
              <a:ahLst/>
              <a:cxnLst/>
              <a:rect l="l" t="t" r="r" b="b"/>
              <a:pathLst>
                <a:path w="2273" h="1323">
                  <a:moveTo>
                    <a:pt x="1170" y="17"/>
                  </a:moveTo>
                  <a:lnTo>
                    <a:pt x="2034" y="516"/>
                  </a:lnTo>
                  <a:lnTo>
                    <a:pt x="2272" y="449"/>
                  </a:lnTo>
                  <a:lnTo>
                    <a:pt x="2272" y="687"/>
                  </a:lnTo>
                  <a:lnTo>
                    <a:pt x="2272" y="687"/>
                  </a:lnTo>
                  <a:cubicBezTo>
                    <a:pt x="2272" y="709"/>
                    <a:pt x="2257" y="729"/>
                    <a:pt x="2232" y="744"/>
                  </a:cubicBezTo>
                  <a:lnTo>
                    <a:pt x="1257" y="1307"/>
                  </a:lnTo>
                  <a:lnTo>
                    <a:pt x="1254" y="1307"/>
                  </a:lnTo>
                  <a:lnTo>
                    <a:pt x="1254" y="1307"/>
                  </a:lnTo>
                  <a:cubicBezTo>
                    <a:pt x="1234" y="1316"/>
                    <a:pt x="1208" y="1322"/>
                    <a:pt x="1180" y="1322"/>
                  </a:cubicBezTo>
                  <a:lnTo>
                    <a:pt x="1180" y="1322"/>
                  </a:lnTo>
                  <a:cubicBezTo>
                    <a:pt x="1152" y="1322"/>
                    <a:pt x="1127" y="1316"/>
                    <a:pt x="1106" y="1307"/>
                  </a:cubicBezTo>
                  <a:lnTo>
                    <a:pt x="1104" y="1307"/>
                  </a:lnTo>
                  <a:lnTo>
                    <a:pt x="1099" y="1304"/>
                  </a:lnTo>
                  <a:lnTo>
                    <a:pt x="1099" y="1304"/>
                  </a:lnTo>
                  <a:cubicBezTo>
                    <a:pt x="1095" y="1302"/>
                    <a:pt x="1091" y="1300"/>
                    <a:pt x="1088" y="1297"/>
                  </a:cubicBezTo>
                  <a:lnTo>
                    <a:pt x="39" y="692"/>
                  </a:lnTo>
                  <a:lnTo>
                    <a:pt x="39" y="691"/>
                  </a:lnTo>
                  <a:lnTo>
                    <a:pt x="39" y="691"/>
                  </a:lnTo>
                  <a:cubicBezTo>
                    <a:pt x="15" y="677"/>
                    <a:pt x="0" y="658"/>
                    <a:pt x="0" y="636"/>
                  </a:cubicBezTo>
                  <a:lnTo>
                    <a:pt x="0" y="397"/>
                  </a:lnTo>
                  <a:lnTo>
                    <a:pt x="0" y="397"/>
                  </a:lnTo>
                  <a:cubicBezTo>
                    <a:pt x="0" y="397"/>
                    <a:pt x="118" y="433"/>
                    <a:pt x="230" y="470"/>
                  </a:cubicBezTo>
                  <a:lnTo>
                    <a:pt x="998" y="26"/>
                  </a:lnTo>
                  <a:lnTo>
                    <a:pt x="998" y="26"/>
                  </a:lnTo>
                  <a:cubicBezTo>
                    <a:pt x="1002" y="23"/>
                    <a:pt x="1007" y="20"/>
                    <a:pt x="1011" y="18"/>
                  </a:cubicBezTo>
                  <a:lnTo>
                    <a:pt x="1013" y="17"/>
                  </a:lnTo>
                  <a:lnTo>
                    <a:pt x="1013" y="17"/>
                  </a:lnTo>
                  <a:lnTo>
                    <a:pt x="1013" y="17"/>
                  </a:lnTo>
                  <a:cubicBezTo>
                    <a:pt x="1035" y="7"/>
                    <a:pt x="1062" y="0"/>
                    <a:pt x="1091" y="0"/>
                  </a:cubicBezTo>
                  <a:lnTo>
                    <a:pt x="1091" y="0"/>
                  </a:lnTo>
                  <a:cubicBezTo>
                    <a:pt x="1120" y="0"/>
                    <a:pt x="1147" y="7"/>
                    <a:pt x="1169" y="17"/>
                  </a:cubicBezTo>
                  <a:lnTo>
                    <a:pt x="1170" y="17"/>
                  </a:lnTo>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233" name="CustomShape 28"/>
            <p:cNvSpPr/>
            <p:nvPr/>
          </p:nvSpPr>
          <p:spPr>
            <a:xfrm>
              <a:off x="9283680" y="5110920"/>
              <a:ext cx="448200" cy="267120"/>
            </a:xfrm>
            <a:custGeom>
              <a:avLst/>
              <a:gdLst/>
              <a:ahLst/>
              <a:cxnLst/>
              <a:rect l="l" t="t" r="r" b="b"/>
              <a:pathLst>
                <a:path w="2273" h="1322">
                  <a:moveTo>
                    <a:pt x="1170" y="16"/>
                  </a:moveTo>
                  <a:lnTo>
                    <a:pt x="2232" y="629"/>
                  </a:lnTo>
                  <a:lnTo>
                    <a:pt x="2232" y="630"/>
                  </a:lnTo>
                  <a:lnTo>
                    <a:pt x="2232" y="630"/>
                  </a:lnTo>
                  <a:cubicBezTo>
                    <a:pt x="2257" y="643"/>
                    <a:pt x="2272" y="664"/>
                    <a:pt x="2272" y="686"/>
                  </a:cubicBezTo>
                  <a:lnTo>
                    <a:pt x="2272" y="686"/>
                  </a:lnTo>
                  <a:cubicBezTo>
                    <a:pt x="2272" y="708"/>
                    <a:pt x="2257" y="728"/>
                    <a:pt x="2232" y="742"/>
                  </a:cubicBezTo>
                  <a:lnTo>
                    <a:pt x="1257" y="1306"/>
                  </a:lnTo>
                  <a:lnTo>
                    <a:pt x="1254" y="1306"/>
                  </a:lnTo>
                  <a:lnTo>
                    <a:pt x="1254" y="1306"/>
                  </a:lnTo>
                  <a:cubicBezTo>
                    <a:pt x="1234" y="1315"/>
                    <a:pt x="1208" y="1321"/>
                    <a:pt x="1180" y="1321"/>
                  </a:cubicBezTo>
                  <a:lnTo>
                    <a:pt x="1180" y="1321"/>
                  </a:lnTo>
                  <a:cubicBezTo>
                    <a:pt x="1152" y="1321"/>
                    <a:pt x="1127" y="1315"/>
                    <a:pt x="1106" y="1306"/>
                  </a:cubicBezTo>
                  <a:lnTo>
                    <a:pt x="1104" y="1306"/>
                  </a:lnTo>
                  <a:lnTo>
                    <a:pt x="1099" y="1302"/>
                  </a:lnTo>
                  <a:lnTo>
                    <a:pt x="1099" y="1302"/>
                  </a:lnTo>
                  <a:cubicBezTo>
                    <a:pt x="1095" y="1301"/>
                    <a:pt x="1091" y="1298"/>
                    <a:pt x="1088" y="1296"/>
                  </a:cubicBezTo>
                  <a:lnTo>
                    <a:pt x="39" y="690"/>
                  </a:lnTo>
                  <a:lnTo>
                    <a:pt x="39" y="690"/>
                  </a:lnTo>
                  <a:lnTo>
                    <a:pt x="39" y="690"/>
                  </a:lnTo>
                  <a:cubicBezTo>
                    <a:pt x="15" y="676"/>
                    <a:pt x="0" y="656"/>
                    <a:pt x="0" y="634"/>
                  </a:cubicBezTo>
                  <a:lnTo>
                    <a:pt x="0" y="634"/>
                  </a:lnTo>
                  <a:cubicBezTo>
                    <a:pt x="0" y="612"/>
                    <a:pt x="15" y="592"/>
                    <a:pt x="39" y="578"/>
                  </a:cubicBezTo>
                  <a:lnTo>
                    <a:pt x="998" y="24"/>
                  </a:lnTo>
                  <a:lnTo>
                    <a:pt x="998" y="24"/>
                  </a:lnTo>
                  <a:cubicBezTo>
                    <a:pt x="1002" y="22"/>
                    <a:pt x="1007" y="19"/>
                    <a:pt x="1011" y="17"/>
                  </a:cubicBezTo>
                  <a:lnTo>
                    <a:pt x="1013" y="16"/>
                  </a:lnTo>
                  <a:lnTo>
                    <a:pt x="1013" y="16"/>
                  </a:lnTo>
                  <a:lnTo>
                    <a:pt x="1013" y="16"/>
                  </a:lnTo>
                  <a:cubicBezTo>
                    <a:pt x="1035" y="5"/>
                    <a:pt x="1062" y="0"/>
                    <a:pt x="1091" y="0"/>
                  </a:cubicBezTo>
                  <a:lnTo>
                    <a:pt x="1091" y="0"/>
                  </a:lnTo>
                  <a:cubicBezTo>
                    <a:pt x="1120" y="0"/>
                    <a:pt x="1147" y="5"/>
                    <a:pt x="1169" y="16"/>
                  </a:cubicBezTo>
                  <a:lnTo>
                    <a:pt x="1170" y="16"/>
                  </a:lnTo>
                </a:path>
              </a:pathLst>
            </a:custGeom>
            <a:solidFill>
              <a:schemeClr val="accent1"/>
            </a:solidFill>
            <a:ln>
              <a:noFill/>
            </a:ln>
          </p:spPr>
          <p:style>
            <a:lnRef idx="0">
              <a:scrgbClr r="0" g="0" b="0"/>
            </a:lnRef>
            <a:fillRef idx="0">
              <a:scrgbClr r="0" g="0" b="0"/>
            </a:fillRef>
            <a:effectRef idx="0">
              <a:scrgbClr r="0" g="0" b="0"/>
            </a:effectRef>
            <a:fontRef idx="minor"/>
          </p:style>
        </p:sp>
        <p:sp>
          <p:nvSpPr>
            <p:cNvPr id="234" name="CustomShape 29"/>
            <p:cNvSpPr/>
            <p:nvPr/>
          </p:nvSpPr>
          <p:spPr>
            <a:xfrm>
              <a:off x="10127160" y="4621680"/>
              <a:ext cx="476280" cy="282960"/>
            </a:xfrm>
            <a:custGeom>
              <a:avLst/>
              <a:gdLst/>
              <a:ahLst/>
              <a:cxnLst/>
              <a:rect l="l" t="t" r="r" b="b"/>
              <a:pathLst>
                <a:path w="2413" h="1403">
                  <a:moveTo>
                    <a:pt x="1243" y="18"/>
                  </a:moveTo>
                  <a:lnTo>
                    <a:pt x="2159" y="547"/>
                  </a:lnTo>
                  <a:lnTo>
                    <a:pt x="2412" y="476"/>
                  </a:lnTo>
                  <a:lnTo>
                    <a:pt x="2412" y="728"/>
                  </a:lnTo>
                  <a:lnTo>
                    <a:pt x="2412" y="728"/>
                  </a:lnTo>
                  <a:cubicBezTo>
                    <a:pt x="2412" y="752"/>
                    <a:pt x="2396" y="773"/>
                    <a:pt x="2370" y="788"/>
                  </a:cubicBezTo>
                  <a:lnTo>
                    <a:pt x="1335" y="1386"/>
                  </a:lnTo>
                  <a:lnTo>
                    <a:pt x="1332" y="1386"/>
                  </a:lnTo>
                  <a:lnTo>
                    <a:pt x="1332" y="1386"/>
                  </a:lnTo>
                  <a:cubicBezTo>
                    <a:pt x="1310" y="1396"/>
                    <a:pt x="1282" y="1402"/>
                    <a:pt x="1253" y="1402"/>
                  </a:cubicBezTo>
                  <a:lnTo>
                    <a:pt x="1253" y="1402"/>
                  </a:lnTo>
                  <a:cubicBezTo>
                    <a:pt x="1224" y="1402"/>
                    <a:pt x="1196" y="1396"/>
                    <a:pt x="1174" y="1386"/>
                  </a:cubicBezTo>
                  <a:lnTo>
                    <a:pt x="1173" y="1386"/>
                  </a:lnTo>
                  <a:lnTo>
                    <a:pt x="1167" y="1383"/>
                  </a:lnTo>
                  <a:lnTo>
                    <a:pt x="1167" y="1383"/>
                  </a:lnTo>
                  <a:cubicBezTo>
                    <a:pt x="1163" y="1381"/>
                    <a:pt x="1159" y="1379"/>
                    <a:pt x="1156" y="1376"/>
                  </a:cubicBezTo>
                  <a:lnTo>
                    <a:pt x="43" y="734"/>
                  </a:lnTo>
                  <a:lnTo>
                    <a:pt x="43" y="733"/>
                  </a:lnTo>
                  <a:lnTo>
                    <a:pt x="43" y="733"/>
                  </a:lnTo>
                  <a:cubicBezTo>
                    <a:pt x="17" y="718"/>
                    <a:pt x="0" y="697"/>
                    <a:pt x="0" y="674"/>
                  </a:cubicBezTo>
                  <a:lnTo>
                    <a:pt x="0" y="421"/>
                  </a:lnTo>
                  <a:lnTo>
                    <a:pt x="0" y="421"/>
                  </a:lnTo>
                  <a:cubicBezTo>
                    <a:pt x="0" y="421"/>
                    <a:pt x="126" y="459"/>
                    <a:pt x="245" y="498"/>
                  </a:cubicBezTo>
                  <a:lnTo>
                    <a:pt x="1060" y="27"/>
                  </a:lnTo>
                  <a:lnTo>
                    <a:pt x="1060" y="27"/>
                  </a:lnTo>
                  <a:cubicBezTo>
                    <a:pt x="1064" y="23"/>
                    <a:pt x="1069" y="21"/>
                    <a:pt x="1073" y="19"/>
                  </a:cubicBezTo>
                  <a:lnTo>
                    <a:pt x="1076" y="18"/>
                  </a:lnTo>
                  <a:lnTo>
                    <a:pt x="1076" y="18"/>
                  </a:lnTo>
                  <a:lnTo>
                    <a:pt x="1076" y="18"/>
                  </a:lnTo>
                  <a:cubicBezTo>
                    <a:pt x="1099" y="7"/>
                    <a:pt x="1127" y="0"/>
                    <a:pt x="1158" y="0"/>
                  </a:cubicBezTo>
                  <a:lnTo>
                    <a:pt x="1158" y="0"/>
                  </a:lnTo>
                  <a:cubicBezTo>
                    <a:pt x="1190" y="0"/>
                    <a:pt x="1218" y="7"/>
                    <a:pt x="1241" y="18"/>
                  </a:cubicBezTo>
                  <a:lnTo>
                    <a:pt x="1243" y="18"/>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235" name="CustomShape 30"/>
            <p:cNvSpPr/>
            <p:nvPr/>
          </p:nvSpPr>
          <p:spPr>
            <a:xfrm>
              <a:off x="9407520" y="5173200"/>
              <a:ext cx="192240" cy="140400"/>
            </a:xfrm>
            <a:custGeom>
              <a:avLst/>
              <a:gdLst/>
              <a:ahLst/>
              <a:cxnLst/>
              <a:rect l="l" t="t" r="r" b="b"/>
              <a:pathLst>
                <a:path w="974" h="696">
                  <a:moveTo>
                    <a:pt x="475" y="164"/>
                  </a:moveTo>
                  <a:lnTo>
                    <a:pt x="475" y="164"/>
                  </a:lnTo>
                  <a:cubicBezTo>
                    <a:pt x="333" y="170"/>
                    <a:pt x="223" y="258"/>
                    <a:pt x="228" y="360"/>
                  </a:cubicBezTo>
                  <a:lnTo>
                    <a:pt x="228" y="360"/>
                  </a:lnTo>
                  <a:cubicBezTo>
                    <a:pt x="235" y="461"/>
                    <a:pt x="355" y="538"/>
                    <a:pt x="498" y="531"/>
                  </a:cubicBezTo>
                  <a:lnTo>
                    <a:pt x="498" y="531"/>
                  </a:lnTo>
                  <a:cubicBezTo>
                    <a:pt x="640" y="525"/>
                    <a:pt x="751" y="437"/>
                    <a:pt x="745" y="335"/>
                  </a:cubicBezTo>
                  <a:lnTo>
                    <a:pt x="745" y="335"/>
                  </a:lnTo>
                  <a:cubicBezTo>
                    <a:pt x="738" y="233"/>
                    <a:pt x="617" y="156"/>
                    <a:pt x="475" y="164"/>
                  </a:cubicBezTo>
                  <a:close/>
                  <a:moveTo>
                    <a:pt x="529" y="0"/>
                  </a:moveTo>
                  <a:lnTo>
                    <a:pt x="402" y="6"/>
                  </a:lnTo>
                  <a:lnTo>
                    <a:pt x="402" y="6"/>
                  </a:lnTo>
                  <a:cubicBezTo>
                    <a:pt x="385" y="7"/>
                    <a:pt x="372" y="17"/>
                    <a:pt x="373" y="29"/>
                  </a:cubicBezTo>
                  <a:lnTo>
                    <a:pt x="375" y="70"/>
                  </a:lnTo>
                  <a:lnTo>
                    <a:pt x="375" y="70"/>
                  </a:lnTo>
                  <a:cubicBezTo>
                    <a:pt x="333" y="79"/>
                    <a:pt x="294" y="93"/>
                    <a:pt x="258" y="111"/>
                  </a:cubicBezTo>
                  <a:lnTo>
                    <a:pt x="216" y="84"/>
                  </a:lnTo>
                  <a:lnTo>
                    <a:pt x="216" y="84"/>
                  </a:lnTo>
                  <a:cubicBezTo>
                    <a:pt x="204" y="76"/>
                    <a:pt x="184" y="77"/>
                    <a:pt x="173" y="86"/>
                  </a:cubicBezTo>
                  <a:lnTo>
                    <a:pt x="87" y="155"/>
                  </a:lnTo>
                  <a:lnTo>
                    <a:pt x="87" y="155"/>
                  </a:lnTo>
                  <a:cubicBezTo>
                    <a:pt x="76" y="164"/>
                    <a:pt x="77" y="177"/>
                    <a:pt x="89" y="185"/>
                  </a:cubicBezTo>
                  <a:lnTo>
                    <a:pt x="132" y="212"/>
                  </a:lnTo>
                  <a:lnTo>
                    <a:pt x="132" y="212"/>
                  </a:lnTo>
                  <a:cubicBezTo>
                    <a:pt x="110" y="239"/>
                    <a:pt x="95" y="268"/>
                    <a:pt x="87" y="299"/>
                  </a:cubicBezTo>
                  <a:lnTo>
                    <a:pt x="30" y="302"/>
                  </a:lnTo>
                  <a:lnTo>
                    <a:pt x="30" y="302"/>
                  </a:lnTo>
                  <a:cubicBezTo>
                    <a:pt x="13" y="303"/>
                    <a:pt x="0" y="313"/>
                    <a:pt x="1" y="325"/>
                  </a:cubicBezTo>
                  <a:lnTo>
                    <a:pt x="7" y="416"/>
                  </a:lnTo>
                  <a:lnTo>
                    <a:pt x="7" y="416"/>
                  </a:lnTo>
                  <a:cubicBezTo>
                    <a:pt x="8" y="428"/>
                    <a:pt x="22" y="437"/>
                    <a:pt x="38" y="436"/>
                  </a:cubicBezTo>
                  <a:lnTo>
                    <a:pt x="95" y="433"/>
                  </a:lnTo>
                  <a:lnTo>
                    <a:pt x="95" y="433"/>
                  </a:lnTo>
                  <a:cubicBezTo>
                    <a:pt x="107" y="463"/>
                    <a:pt x="126" y="491"/>
                    <a:pt x="150" y="516"/>
                  </a:cubicBezTo>
                  <a:lnTo>
                    <a:pt x="112" y="546"/>
                  </a:lnTo>
                  <a:lnTo>
                    <a:pt x="112" y="546"/>
                  </a:lnTo>
                  <a:cubicBezTo>
                    <a:pt x="101" y="555"/>
                    <a:pt x="101" y="569"/>
                    <a:pt x="113" y="577"/>
                  </a:cubicBezTo>
                  <a:lnTo>
                    <a:pt x="207" y="637"/>
                  </a:lnTo>
                  <a:lnTo>
                    <a:pt x="207" y="637"/>
                  </a:lnTo>
                  <a:cubicBezTo>
                    <a:pt x="220" y="644"/>
                    <a:pt x="239" y="643"/>
                    <a:pt x="250" y="635"/>
                  </a:cubicBezTo>
                  <a:lnTo>
                    <a:pt x="289" y="604"/>
                  </a:lnTo>
                  <a:lnTo>
                    <a:pt x="289" y="604"/>
                  </a:lnTo>
                  <a:cubicBezTo>
                    <a:pt x="326" y="619"/>
                    <a:pt x="367" y="629"/>
                    <a:pt x="410" y="634"/>
                  </a:cubicBezTo>
                  <a:lnTo>
                    <a:pt x="413" y="674"/>
                  </a:lnTo>
                  <a:lnTo>
                    <a:pt x="413" y="674"/>
                  </a:lnTo>
                  <a:cubicBezTo>
                    <a:pt x="414" y="686"/>
                    <a:pt x="427" y="695"/>
                    <a:pt x="444" y="694"/>
                  </a:cubicBezTo>
                  <a:lnTo>
                    <a:pt x="571" y="688"/>
                  </a:lnTo>
                  <a:lnTo>
                    <a:pt x="571" y="688"/>
                  </a:lnTo>
                  <a:cubicBezTo>
                    <a:pt x="588" y="688"/>
                    <a:pt x="601" y="677"/>
                    <a:pt x="600" y="665"/>
                  </a:cubicBezTo>
                  <a:lnTo>
                    <a:pt x="598" y="624"/>
                  </a:lnTo>
                  <a:lnTo>
                    <a:pt x="598" y="624"/>
                  </a:lnTo>
                  <a:cubicBezTo>
                    <a:pt x="640" y="616"/>
                    <a:pt x="680" y="602"/>
                    <a:pt x="715" y="584"/>
                  </a:cubicBezTo>
                  <a:lnTo>
                    <a:pt x="757" y="610"/>
                  </a:lnTo>
                  <a:lnTo>
                    <a:pt x="757" y="610"/>
                  </a:lnTo>
                  <a:cubicBezTo>
                    <a:pt x="769" y="619"/>
                    <a:pt x="789" y="617"/>
                    <a:pt x="800" y="609"/>
                  </a:cubicBezTo>
                  <a:lnTo>
                    <a:pt x="885" y="540"/>
                  </a:lnTo>
                  <a:lnTo>
                    <a:pt x="885" y="540"/>
                  </a:lnTo>
                  <a:cubicBezTo>
                    <a:pt x="897" y="531"/>
                    <a:pt x="896" y="518"/>
                    <a:pt x="884" y="509"/>
                  </a:cubicBezTo>
                  <a:lnTo>
                    <a:pt x="842" y="483"/>
                  </a:lnTo>
                  <a:lnTo>
                    <a:pt x="842" y="483"/>
                  </a:lnTo>
                  <a:cubicBezTo>
                    <a:pt x="863" y="456"/>
                    <a:pt x="878" y="427"/>
                    <a:pt x="886" y="395"/>
                  </a:cubicBezTo>
                  <a:lnTo>
                    <a:pt x="943" y="392"/>
                  </a:lnTo>
                  <a:lnTo>
                    <a:pt x="943" y="392"/>
                  </a:lnTo>
                  <a:cubicBezTo>
                    <a:pt x="960" y="392"/>
                    <a:pt x="973" y="381"/>
                    <a:pt x="972" y="370"/>
                  </a:cubicBezTo>
                  <a:lnTo>
                    <a:pt x="967" y="279"/>
                  </a:lnTo>
                  <a:lnTo>
                    <a:pt x="967" y="279"/>
                  </a:lnTo>
                  <a:cubicBezTo>
                    <a:pt x="965" y="267"/>
                    <a:pt x="951" y="258"/>
                    <a:pt x="935" y="259"/>
                  </a:cubicBezTo>
                  <a:lnTo>
                    <a:pt x="878" y="261"/>
                  </a:lnTo>
                  <a:lnTo>
                    <a:pt x="878" y="261"/>
                  </a:lnTo>
                  <a:cubicBezTo>
                    <a:pt x="866" y="231"/>
                    <a:pt x="847" y="203"/>
                    <a:pt x="823" y="179"/>
                  </a:cubicBezTo>
                  <a:lnTo>
                    <a:pt x="862" y="148"/>
                  </a:lnTo>
                  <a:lnTo>
                    <a:pt x="862" y="148"/>
                  </a:lnTo>
                  <a:cubicBezTo>
                    <a:pt x="873" y="139"/>
                    <a:pt x="872" y="125"/>
                    <a:pt x="860" y="118"/>
                  </a:cubicBezTo>
                  <a:lnTo>
                    <a:pt x="766" y="58"/>
                  </a:lnTo>
                  <a:lnTo>
                    <a:pt x="766" y="58"/>
                  </a:lnTo>
                  <a:cubicBezTo>
                    <a:pt x="753" y="49"/>
                    <a:pt x="735" y="51"/>
                    <a:pt x="723" y="59"/>
                  </a:cubicBezTo>
                  <a:lnTo>
                    <a:pt x="685" y="91"/>
                  </a:lnTo>
                  <a:lnTo>
                    <a:pt x="685" y="91"/>
                  </a:lnTo>
                  <a:cubicBezTo>
                    <a:pt x="647" y="76"/>
                    <a:pt x="607" y="66"/>
                    <a:pt x="563" y="61"/>
                  </a:cubicBezTo>
                  <a:lnTo>
                    <a:pt x="561" y="20"/>
                  </a:lnTo>
                  <a:lnTo>
                    <a:pt x="561" y="20"/>
                  </a:lnTo>
                  <a:cubicBezTo>
                    <a:pt x="560" y="8"/>
                    <a:pt x="546" y="0"/>
                    <a:pt x="529" y="0"/>
                  </a:cubicBezTo>
                  <a:close/>
                </a:path>
              </a:pathLst>
            </a:custGeom>
            <a:solidFill>
              <a:srgbClr val="FFFFFF"/>
            </a:solidFill>
            <a:ln>
              <a:noFill/>
            </a:ln>
          </p:spPr>
          <p:style>
            <a:lnRef idx="0">
              <a:scrgbClr r="0" g="0" b="0"/>
            </a:lnRef>
            <a:fillRef idx="0">
              <a:scrgbClr r="0" g="0" b="0"/>
            </a:fillRef>
            <a:effectRef idx="0">
              <a:scrgbClr r="0" g="0" b="0"/>
            </a:effectRef>
            <a:fontRef idx="minor"/>
          </p:style>
        </p:sp>
        <p:sp>
          <p:nvSpPr>
            <p:cNvPr id="236" name="CustomShape 31"/>
            <p:cNvSpPr/>
            <p:nvPr/>
          </p:nvSpPr>
          <p:spPr>
            <a:xfrm>
              <a:off x="10126440" y="4605480"/>
              <a:ext cx="476280" cy="282960"/>
            </a:xfrm>
            <a:custGeom>
              <a:avLst/>
              <a:gdLst/>
              <a:ahLst/>
              <a:cxnLst/>
              <a:rect l="l" t="t" r="r" b="b"/>
              <a:pathLst>
                <a:path w="2413" h="1402">
                  <a:moveTo>
                    <a:pt x="1242" y="18"/>
                  </a:moveTo>
                  <a:lnTo>
                    <a:pt x="2159" y="547"/>
                  </a:lnTo>
                  <a:lnTo>
                    <a:pt x="2412" y="476"/>
                  </a:lnTo>
                  <a:lnTo>
                    <a:pt x="2412" y="728"/>
                  </a:lnTo>
                  <a:lnTo>
                    <a:pt x="2412" y="728"/>
                  </a:lnTo>
                  <a:cubicBezTo>
                    <a:pt x="2412" y="752"/>
                    <a:pt x="2395" y="773"/>
                    <a:pt x="2370" y="788"/>
                  </a:cubicBezTo>
                  <a:lnTo>
                    <a:pt x="1334" y="1386"/>
                  </a:lnTo>
                  <a:lnTo>
                    <a:pt x="1331" y="1386"/>
                  </a:lnTo>
                  <a:lnTo>
                    <a:pt x="1331" y="1386"/>
                  </a:lnTo>
                  <a:cubicBezTo>
                    <a:pt x="1309" y="1396"/>
                    <a:pt x="1282" y="1401"/>
                    <a:pt x="1252" y="1401"/>
                  </a:cubicBezTo>
                  <a:lnTo>
                    <a:pt x="1252" y="1401"/>
                  </a:lnTo>
                  <a:cubicBezTo>
                    <a:pt x="1223" y="1401"/>
                    <a:pt x="1196" y="1396"/>
                    <a:pt x="1174" y="1386"/>
                  </a:cubicBezTo>
                  <a:lnTo>
                    <a:pt x="1172" y="1386"/>
                  </a:lnTo>
                  <a:lnTo>
                    <a:pt x="1167" y="1383"/>
                  </a:lnTo>
                  <a:lnTo>
                    <a:pt x="1167" y="1383"/>
                  </a:lnTo>
                  <a:cubicBezTo>
                    <a:pt x="1162" y="1381"/>
                    <a:pt x="1159" y="1378"/>
                    <a:pt x="1155" y="1376"/>
                  </a:cubicBezTo>
                  <a:lnTo>
                    <a:pt x="42" y="733"/>
                  </a:lnTo>
                  <a:lnTo>
                    <a:pt x="42" y="733"/>
                  </a:lnTo>
                  <a:lnTo>
                    <a:pt x="42" y="733"/>
                  </a:lnTo>
                  <a:cubicBezTo>
                    <a:pt x="16" y="718"/>
                    <a:pt x="0" y="697"/>
                    <a:pt x="0" y="674"/>
                  </a:cubicBezTo>
                  <a:lnTo>
                    <a:pt x="0" y="420"/>
                  </a:lnTo>
                  <a:lnTo>
                    <a:pt x="0" y="420"/>
                  </a:lnTo>
                  <a:cubicBezTo>
                    <a:pt x="0" y="420"/>
                    <a:pt x="126" y="459"/>
                    <a:pt x="244" y="497"/>
                  </a:cubicBezTo>
                  <a:lnTo>
                    <a:pt x="1060" y="26"/>
                  </a:lnTo>
                  <a:lnTo>
                    <a:pt x="1060" y="26"/>
                  </a:lnTo>
                  <a:cubicBezTo>
                    <a:pt x="1064" y="23"/>
                    <a:pt x="1069" y="21"/>
                    <a:pt x="1073" y="19"/>
                  </a:cubicBezTo>
                  <a:lnTo>
                    <a:pt x="1076" y="18"/>
                  </a:lnTo>
                  <a:lnTo>
                    <a:pt x="1076" y="18"/>
                  </a:lnTo>
                  <a:lnTo>
                    <a:pt x="1076" y="18"/>
                  </a:lnTo>
                  <a:cubicBezTo>
                    <a:pt x="1099" y="7"/>
                    <a:pt x="1127" y="0"/>
                    <a:pt x="1159" y="0"/>
                  </a:cubicBezTo>
                  <a:lnTo>
                    <a:pt x="1159" y="0"/>
                  </a:lnTo>
                  <a:cubicBezTo>
                    <a:pt x="1190" y="0"/>
                    <a:pt x="1218" y="7"/>
                    <a:pt x="1241" y="18"/>
                  </a:cubicBezTo>
                  <a:lnTo>
                    <a:pt x="1242" y="18"/>
                  </a:lnTo>
                </a:path>
              </a:pathLst>
            </a:custGeom>
            <a:solidFill>
              <a:schemeClr val="accent2">
                <a:lumMod val="75000"/>
              </a:schemeClr>
            </a:solidFill>
            <a:ln>
              <a:noFill/>
            </a:ln>
          </p:spPr>
          <p:style>
            <a:lnRef idx="0">
              <a:scrgbClr r="0" g="0" b="0"/>
            </a:lnRef>
            <a:fillRef idx="0">
              <a:scrgbClr r="0" g="0" b="0"/>
            </a:fillRef>
            <a:effectRef idx="0">
              <a:scrgbClr r="0" g="0" b="0"/>
            </a:effectRef>
            <a:fontRef idx="minor"/>
          </p:style>
        </p:sp>
        <p:sp>
          <p:nvSpPr>
            <p:cNvPr id="237" name="CustomShape 32"/>
            <p:cNvSpPr/>
            <p:nvPr/>
          </p:nvSpPr>
          <p:spPr>
            <a:xfrm>
              <a:off x="10126440" y="4553640"/>
              <a:ext cx="476280" cy="282960"/>
            </a:xfrm>
            <a:custGeom>
              <a:avLst/>
              <a:gdLst/>
              <a:ahLst/>
              <a:cxnLst/>
              <a:rect l="l" t="t" r="r" b="b"/>
              <a:pathLst>
                <a:path w="2413" h="1403">
                  <a:moveTo>
                    <a:pt x="1242" y="18"/>
                  </a:moveTo>
                  <a:lnTo>
                    <a:pt x="2370" y="668"/>
                  </a:lnTo>
                  <a:lnTo>
                    <a:pt x="2370" y="669"/>
                  </a:lnTo>
                  <a:lnTo>
                    <a:pt x="2370" y="669"/>
                  </a:lnTo>
                  <a:cubicBezTo>
                    <a:pt x="2395" y="683"/>
                    <a:pt x="2412" y="705"/>
                    <a:pt x="2412" y="729"/>
                  </a:cubicBezTo>
                  <a:lnTo>
                    <a:pt x="2412" y="729"/>
                  </a:lnTo>
                  <a:cubicBezTo>
                    <a:pt x="2412" y="752"/>
                    <a:pt x="2395" y="773"/>
                    <a:pt x="2370" y="788"/>
                  </a:cubicBezTo>
                  <a:lnTo>
                    <a:pt x="2370" y="788"/>
                  </a:lnTo>
                  <a:lnTo>
                    <a:pt x="1334" y="1386"/>
                  </a:lnTo>
                  <a:lnTo>
                    <a:pt x="1331" y="1386"/>
                  </a:lnTo>
                  <a:lnTo>
                    <a:pt x="1331" y="1386"/>
                  </a:lnTo>
                  <a:cubicBezTo>
                    <a:pt x="1309" y="1396"/>
                    <a:pt x="1282" y="1402"/>
                    <a:pt x="1252" y="1402"/>
                  </a:cubicBezTo>
                  <a:lnTo>
                    <a:pt x="1252" y="1402"/>
                  </a:lnTo>
                  <a:cubicBezTo>
                    <a:pt x="1223" y="1402"/>
                    <a:pt x="1196" y="1396"/>
                    <a:pt x="1174" y="1386"/>
                  </a:cubicBezTo>
                  <a:lnTo>
                    <a:pt x="1172" y="1386"/>
                  </a:lnTo>
                  <a:lnTo>
                    <a:pt x="1167" y="1383"/>
                  </a:lnTo>
                  <a:lnTo>
                    <a:pt x="1167" y="1383"/>
                  </a:lnTo>
                  <a:cubicBezTo>
                    <a:pt x="1162" y="1381"/>
                    <a:pt x="1159" y="1378"/>
                    <a:pt x="1155" y="1376"/>
                  </a:cubicBezTo>
                  <a:lnTo>
                    <a:pt x="42" y="733"/>
                  </a:lnTo>
                  <a:lnTo>
                    <a:pt x="42" y="733"/>
                  </a:lnTo>
                  <a:lnTo>
                    <a:pt x="42" y="733"/>
                  </a:lnTo>
                  <a:cubicBezTo>
                    <a:pt x="16" y="718"/>
                    <a:pt x="0" y="697"/>
                    <a:pt x="0" y="673"/>
                  </a:cubicBezTo>
                  <a:lnTo>
                    <a:pt x="0" y="673"/>
                  </a:lnTo>
                  <a:cubicBezTo>
                    <a:pt x="0" y="650"/>
                    <a:pt x="16" y="629"/>
                    <a:pt x="43" y="614"/>
                  </a:cubicBezTo>
                  <a:lnTo>
                    <a:pt x="1060" y="26"/>
                  </a:lnTo>
                  <a:lnTo>
                    <a:pt x="1060" y="26"/>
                  </a:lnTo>
                  <a:cubicBezTo>
                    <a:pt x="1064" y="24"/>
                    <a:pt x="1069" y="21"/>
                    <a:pt x="1073" y="19"/>
                  </a:cubicBezTo>
                  <a:lnTo>
                    <a:pt x="1076" y="18"/>
                  </a:lnTo>
                  <a:lnTo>
                    <a:pt x="1076" y="18"/>
                  </a:lnTo>
                  <a:lnTo>
                    <a:pt x="1076" y="18"/>
                  </a:lnTo>
                  <a:cubicBezTo>
                    <a:pt x="1099" y="7"/>
                    <a:pt x="1127" y="0"/>
                    <a:pt x="1159" y="0"/>
                  </a:cubicBezTo>
                  <a:lnTo>
                    <a:pt x="1159" y="0"/>
                  </a:lnTo>
                  <a:cubicBezTo>
                    <a:pt x="1190" y="0"/>
                    <a:pt x="1218" y="7"/>
                    <a:pt x="1241" y="18"/>
                  </a:cubicBezTo>
                  <a:lnTo>
                    <a:pt x="1242" y="18"/>
                  </a:lnTo>
                </a:path>
              </a:pathLst>
            </a:custGeom>
            <a:solidFill>
              <a:schemeClr val="accent2"/>
            </a:solidFill>
            <a:ln>
              <a:noFill/>
            </a:ln>
          </p:spPr>
          <p:style>
            <a:lnRef idx="0">
              <a:scrgbClr r="0" g="0" b="0"/>
            </a:lnRef>
            <a:fillRef idx="0">
              <a:scrgbClr r="0" g="0" b="0"/>
            </a:fillRef>
            <a:effectRef idx="0">
              <a:scrgbClr r="0" g="0" b="0"/>
            </a:effectRef>
            <a:fontRef idx="minor"/>
          </p:style>
        </p:sp>
        <p:sp>
          <p:nvSpPr>
            <p:cNvPr id="238" name="CustomShape 33"/>
            <p:cNvSpPr/>
            <p:nvPr/>
          </p:nvSpPr>
          <p:spPr>
            <a:xfrm>
              <a:off x="10365120" y="4698360"/>
              <a:ext cx="83160" cy="63000"/>
            </a:xfrm>
            <a:custGeom>
              <a:avLst/>
              <a:gdLst/>
              <a:ahLst/>
              <a:cxnLst/>
              <a:rect l="l" t="t" r="r" b="b"/>
              <a:pathLst>
                <a:path w="422" h="311">
                  <a:moveTo>
                    <a:pt x="62" y="42"/>
                  </a:moveTo>
                  <a:lnTo>
                    <a:pt x="62" y="42"/>
                  </a:lnTo>
                  <a:cubicBezTo>
                    <a:pt x="0" y="85"/>
                    <a:pt x="17" y="170"/>
                    <a:pt x="99" y="232"/>
                  </a:cubicBezTo>
                  <a:lnTo>
                    <a:pt x="99" y="232"/>
                  </a:lnTo>
                  <a:cubicBezTo>
                    <a:pt x="181" y="294"/>
                    <a:pt x="298" y="310"/>
                    <a:pt x="359" y="267"/>
                  </a:cubicBezTo>
                  <a:lnTo>
                    <a:pt x="359" y="267"/>
                  </a:lnTo>
                  <a:cubicBezTo>
                    <a:pt x="421" y="224"/>
                    <a:pt x="405" y="140"/>
                    <a:pt x="322" y="78"/>
                  </a:cubicBezTo>
                  <a:lnTo>
                    <a:pt x="322" y="78"/>
                  </a:lnTo>
                  <a:cubicBezTo>
                    <a:pt x="240" y="16"/>
                    <a:pt x="123" y="0"/>
                    <a:pt x="62" y="42"/>
                  </a:cubicBezTo>
                </a:path>
              </a:pathLst>
            </a:custGeom>
            <a:solidFill>
              <a:srgbClr val="57BBE2"/>
            </a:solidFill>
            <a:ln>
              <a:noFill/>
            </a:ln>
          </p:spPr>
          <p:style>
            <a:lnRef idx="0">
              <a:scrgbClr r="0" g="0" b="0"/>
            </a:lnRef>
            <a:fillRef idx="0">
              <a:scrgbClr r="0" g="0" b="0"/>
            </a:fillRef>
            <a:effectRef idx="0">
              <a:scrgbClr r="0" g="0" b="0"/>
            </a:effectRef>
            <a:fontRef idx="minor"/>
          </p:style>
        </p:sp>
        <p:sp>
          <p:nvSpPr>
            <p:cNvPr id="239" name="CustomShape 34"/>
            <p:cNvSpPr/>
            <p:nvPr/>
          </p:nvSpPr>
          <p:spPr>
            <a:xfrm>
              <a:off x="10319760" y="4665240"/>
              <a:ext cx="96480" cy="69120"/>
            </a:xfrm>
            <a:custGeom>
              <a:avLst/>
              <a:gdLst/>
              <a:ahLst/>
              <a:cxnLst/>
              <a:rect l="l" t="t" r="r" b="b"/>
              <a:pathLst>
                <a:path w="491" h="345">
                  <a:moveTo>
                    <a:pt x="196" y="137"/>
                  </a:moveTo>
                  <a:lnTo>
                    <a:pt x="196" y="137"/>
                  </a:lnTo>
                  <a:cubicBezTo>
                    <a:pt x="129" y="184"/>
                    <a:pt x="119" y="261"/>
                    <a:pt x="160" y="337"/>
                  </a:cubicBezTo>
                  <a:lnTo>
                    <a:pt x="57" y="344"/>
                  </a:lnTo>
                  <a:lnTo>
                    <a:pt x="57" y="344"/>
                  </a:lnTo>
                  <a:cubicBezTo>
                    <a:pt x="0" y="240"/>
                    <a:pt x="15" y="133"/>
                    <a:pt x="107" y="70"/>
                  </a:cubicBezTo>
                  <a:lnTo>
                    <a:pt x="107" y="70"/>
                  </a:lnTo>
                  <a:cubicBezTo>
                    <a:pt x="199" y="6"/>
                    <a:pt x="347" y="0"/>
                    <a:pt x="490" y="46"/>
                  </a:cubicBezTo>
                  <a:lnTo>
                    <a:pt x="477" y="121"/>
                  </a:lnTo>
                  <a:lnTo>
                    <a:pt x="477" y="121"/>
                  </a:lnTo>
                  <a:cubicBezTo>
                    <a:pt x="372" y="87"/>
                    <a:pt x="264" y="91"/>
                    <a:pt x="197" y="137"/>
                  </a:cubicBezTo>
                  <a:lnTo>
                    <a:pt x="196" y="137"/>
                  </a:lnTo>
                </a:path>
              </a:pathLst>
            </a:custGeom>
            <a:solidFill>
              <a:srgbClr val="57BBE2"/>
            </a:solidFill>
            <a:ln>
              <a:noFill/>
            </a:ln>
          </p:spPr>
          <p:style>
            <a:lnRef idx="0">
              <a:scrgbClr r="0" g="0" b="0"/>
            </a:lnRef>
            <a:fillRef idx="0">
              <a:scrgbClr r="0" g="0" b="0"/>
            </a:fillRef>
            <a:effectRef idx="0">
              <a:scrgbClr r="0" g="0" b="0"/>
            </a:effectRef>
            <a:fontRef idx="minor"/>
          </p:style>
        </p:sp>
        <p:sp>
          <p:nvSpPr>
            <p:cNvPr id="240" name="CustomShape 35"/>
            <p:cNvSpPr/>
            <p:nvPr/>
          </p:nvSpPr>
          <p:spPr>
            <a:xfrm>
              <a:off x="10257120" y="4618080"/>
              <a:ext cx="167040" cy="119880"/>
            </a:xfrm>
            <a:custGeom>
              <a:avLst/>
              <a:gdLst/>
              <a:ahLst/>
              <a:cxnLst/>
              <a:rect l="l" t="t" r="r" b="b"/>
              <a:pathLst>
                <a:path w="848" h="595">
                  <a:moveTo>
                    <a:pt x="339" y="236"/>
                  </a:moveTo>
                  <a:lnTo>
                    <a:pt x="339" y="236"/>
                  </a:lnTo>
                  <a:cubicBezTo>
                    <a:pt x="223" y="317"/>
                    <a:pt x="205" y="451"/>
                    <a:pt x="276" y="584"/>
                  </a:cubicBezTo>
                  <a:lnTo>
                    <a:pt x="98" y="594"/>
                  </a:lnTo>
                  <a:lnTo>
                    <a:pt x="98" y="594"/>
                  </a:lnTo>
                  <a:cubicBezTo>
                    <a:pt x="0" y="413"/>
                    <a:pt x="24" y="230"/>
                    <a:pt x="184" y="119"/>
                  </a:cubicBezTo>
                  <a:lnTo>
                    <a:pt x="184" y="119"/>
                  </a:lnTo>
                  <a:cubicBezTo>
                    <a:pt x="344" y="9"/>
                    <a:pt x="600" y="0"/>
                    <a:pt x="847" y="80"/>
                  </a:cubicBezTo>
                  <a:lnTo>
                    <a:pt x="823" y="208"/>
                  </a:lnTo>
                  <a:lnTo>
                    <a:pt x="823" y="208"/>
                  </a:lnTo>
                  <a:cubicBezTo>
                    <a:pt x="643" y="150"/>
                    <a:pt x="456" y="156"/>
                    <a:pt x="339" y="236"/>
                  </a:cubicBezTo>
                </a:path>
              </a:pathLst>
            </a:custGeom>
            <a:solidFill>
              <a:srgbClr val="57BBE2"/>
            </a:solidFill>
            <a:ln>
              <a:noFill/>
            </a:ln>
          </p:spPr>
          <p:style>
            <a:lnRef idx="0">
              <a:scrgbClr r="0" g="0" b="0"/>
            </a:lnRef>
            <a:fillRef idx="0">
              <a:scrgbClr r="0" g="0" b="0"/>
            </a:fillRef>
            <a:effectRef idx="0">
              <a:scrgbClr r="0" g="0" b="0"/>
            </a:effectRef>
            <a:fontRef idx="minor"/>
          </p:style>
        </p:sp>
        <p:sp>
          <p:nvSpPr>
            <p:cNvPr id="241" name="CustomShape 36"/>
            <p:cNvSpPr/>
            <p:nvPr/>
          </p:nvSpPr>
          <p:spPr>
            <a:xfrm>
              <a:off x="10143000" y="4542120"/>
              <a:ext cx="448200" cy="267120"/>
            </a:xfrm>
            <a:custGeom>
              <a:avLst/>
              <a:gdLst/>
              <a:ahLst/>
              <a:cxnLst/>
              <a:rect l="l" t="t" r="r" b="b"/>
              <a:pathLst>
                <a:path w="2273" h="1323">
                  <a:moveTo>
                    <a:pt x="1170" y="17"/>
                  </a:moveTo>
                  <a:lnTo>
                    <a:pt x="2034" y="515"/>
                  </a:lnTo>
                  <a:lnTo>
                    <a:pt x="2272" y="448"/>
                  </a:lnTo>
                  <a:lnTo>
                    <a:pt x="2272" y="687"/>
                  </a:lnTo>
                  <a:lnTo>
                    <a:pt x="2272" y="687"/>
                  </a:lnTo>
                  <a:cubicBezTo>
                    <a:pt x="2272" y="708"/>
                    <a:pt x="2257" y="729"/>
                    <a:pt x="2232" y="742"/>
                  </a:cubicBezTo>
                  <a:lnTo>
                    <a:pt x="1257" y="1306"/>
                  </a:lnTo>
                  <a:lnTo>
                    <a:pt x="1254" y="1306"/>
                  </a:lnTo>
                  <a:lnTo>
                    <a:pt x="1254" y="1306"/>
                  </a:lnTo>
                  <a:cubicBezTo>
                    <a:pt x="1233" y="1316"/>
                    <a:pt x="1208" y="1322"/>
                    <a:pt x="1180" y="1322"/>
                  </a:cubicBezTo>
                  <a:lnTo>
                    <a:pt x="1180" y="1322"/>
                  </a:lnTo>
                  <a:cubicBezTo>
                    <a:pt x="1152" y="1322"/>
                    <a:pt x="1127" y="1316"/>
                    <a:pt x="1106" y="1306"/>
                  </a:cubicBezTo>
                  <a:lnTo>
                    <a:pt x="1105" y="1306"/>
                  </a:lnTo>
                  <a:lnTo>
                    <a:pt x="1099" y="1304"/>
                  </a:lnTo>
                  <a:lnTo>
                    <a:pt x="1099" y="1304"/>
                  </a:lnTo>
                  <a:cubicBezTo>
                    <a:pt x="1095" y="1301"/>
                    <a:pt x="1091" y="1299"/>
                    <a:pt x="1088" y="1297"/>
                  </a:cubicBezTo>
                  <a:lnTo>
                    <a:pt x="39" y="691"/>
                  </a:lnTo>
                  <a:lnTo>
                    <a:pt x="39" y="691"/>
                  </a:lnTo>
                  <a:lnTo>
                    <a:pt x="39" y="691"/>
                  </a:lnTo>
                  <a:cubicBezTo>
                    <a:pt x="15" y="677"/>
                    <a:pt x="0" y="657"/>
                    <a:pt x="0" y="635"/>
                  </a:cubicBezTo>
                  <a:lnTo>
                    <a:pt x="0" y="396"/>
                  </a:lnTo>
                  <a:lnTo>
                    <a:pt x="0" y="396"/>
                  </a:lnTo>
                  <a:cubicBezTo>
                    <a:pt x="0" y="396"/>
                    <a:pt x="118" y="433"/>
                    <a:pt x="230" y="469"/>
                  </a:cubicBezTo>
                  <a:lnTo>
                    <a:pt x="998" y="25"/>
                  </a:lnTo>
                  <a:lnTo>
                    <a:pt x="998" y="25"/>
                  </a:lnTo>
                  <a:cubicBezTo>
                    <a:pt x="1003" y="22"/>
                    <a:pt x="1007" y="20"/>
                    <a:pt x="1011" y="18"/>
                  </a:cubicBezTo>
                  <a:lnTo>
                    <a:pt x="1013" y="17"/>
                  </a:lnTo>
                  <a:lnTo>
                    <a:pt x="1014" y="17"/>
                  </a:lnTo>
                  <a:lnTo>
                    <a:pt x="1014" y="17"/>
                  </a:lnTo>
                  <a:cubicBezTo>
                    <a:pt x="1035" y="7"/>
                    <a:pt x="1062" y="0"/>
                    <a:pt x="1091" y="0"/>
                  </a:cubicBezTo>
                  <a:lnTo>
                    <a:pt x="1091" y="0"/>
                  </a:lnTo>
                  <a:cubicBezTo>
                    <a:pt x="1120" y="0"/>
                    <a:pt x="1148" y="7"/>
                    <a:pt x="1169" y="17"/>
                  </a:cubicBezTo>
                  <a:lnTo>
                    <a:pt x="1170" y="17"/>
                  </a:lnTo>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242" name="CustomShape 37"/>
            <p:cNvSpPr/>
            <p:nvPr/>
          </p:nvSpPr>
          <p:spPr>
            <a:xfrm>
              <a:off x="10143000" y="4494240"/>
              <a:ext cx="448200" cy="267120"/>
            </a:xfrm>
            <a:custGeom>
              <a:avLst/>
              <a:gdLst/>
              <a:ahLst/>
              <a:cxnLst/>
              <a:rect l="l" t="t" r="r" b="b"/>
              <a:pathLst>
                <a:path w="2273" h="1322">
                  <a:moveTo>
                    <a:pt x="1170" y="17"/>
                  </a:moveTo>
                  <a:lnTo>
                    <a:pt x="2232" y="630"/>
                  </a:lnTo>
                  <a:lnTo>
                    <a:pt x="2232" y="630"/>
                  </a:lnTo>
                  <a:lnTo>
                    <a:pt x="2232" y="630"/>
                  </a:lnTo>
                  <a:cubicBezTo>
                    <a:pt x="2257" y="644"/>
                    <a:pt x="2272" y="664"/>
                    <a:pt x="2272" y="686"/>
                  </a:cubicBezTo>
                  <a:lnTo>
                    <a:pt x="2272" y="686"/>
                  </a:lnTo>
                  <a:cubicBezTo>
                    <a:pt x="2272" y="709"/>
                    <a:pt x="2257" y="729"/>
                    <a:pt x="2232" y="743"/>
                  </a:cubicBezTo>
                  <a:lnTo>
                    <a:pt x="1257" y="1307"/>
                  </a:lnTo>
                  <a:lnTo>
                    <a:pt x="1254" y="1307"/>
                  </a:lnTo>
                  <a:lnTo>
                    <a:pt x="1254" y="1307"/>
                  </a:lnTo>
                  <a:cubicBezTo>
                    <a:pt x="1233" y="1315"/>
                    <a:pt x="1208" y="1321"/>
                    <a:pt x="1180" y="1321"/>
                  </a:cubicBezTo>
                  <a:lnTo>
                    <a:pt x="1180" y="1321"/>
                  </a:lnTo>
                  <a:cubicBezTo>
                    <a:pt x="1152" y="1321"/>
                    <a:pt x="1127" y="1315"/>
                    <a:pt x="1106" y="1307"/>
                  </a:cubicBezTo>
                  <a:lnTo>
                    <a:pt x="1105" y="1307"/>
                  </a:lnTo>
                  <a:lnTo>
                    <a:pt x="1099" y="1303"/>
                  </a:lnTo>
                  <a:lnTo>
                    <a:pt x="1099" y="1303"/>
                  </a:lnTo>
                  <a:cubicBezTo>
                    <a:pt x="1095" y="1301"/>
                    <a:pt x="1091" y="1299"/>
                    <a:pt x="1088" y="1297"/>
                  </a:cubicBezTo>
                  <a:lnTo>
                    <a:pt x="39" y="691"/>
                  </a:lnTo>
                  <a:lnTo>
                    <a:pt x="39" y="691"/>
                  </a:lnTo>
                  <a:lnTo>
                    <a:pt x="39" y="691"/>
                  </a:lnTo>
                  <a:cubicBezTo>
                    <a:pt x="15" y="677"/>
                    <a:pt x="0" y="657"/>
                    <a:pt x="0" y="634"/>
                  </a:cubicBezTo>
                  <a:lnTo>
                    <a:pt x="0" y="634"/>
                  </a:lnTo>
                  <a:cubicBezTo>
                    <a:pt x="0" y="613"/>
                    <a:pt x="15" y="593"/>
                    <a:pt x="39" y="579"/>
                  </a:cubicBezTo>
                  <a:lnTo>
                    <a:pt x="998" y="25"/>
                  </a:lnTo>
                  <a:lnTo>
                    <a:pt x="998" y="25"/>
                  </a:lnTo>
                  <a:cubicBezTo>
                    <a:pt x="1003" y="22"/>
                    <a:pt x="1007" y="20"/>
                    <a:pt x="1011" y="18"/>
                  </a:cubicBezTo>
                  <a:lnTo>
                    <a:pt x="1013" y="17"/>
                  </a:lnTo>
                  <a:lnTo>
                    <a:pt x="1014" y="17"/>
                  </a:lnTo>
                  <a:lnTo>
                    <a:pt x="1014" y="17"/>
                  </a:lnTo>
                  <a:cubicBezTo>
                    <a:pt x="1035" y="6"/>
                    <a:pt x="1062" y="0"/>
                    <a:pt x="1091" y="0"/>
                  </a:cubicBezTo>
                  <a:lnTo>
                    <a:pt x="1091" y="0"/>
                  </a:lnTo>
                  <a:cubicBezTo>
                    <a:pt x="1120" y="0"/>
                    <a:pt x="1148" y="6"/>
                    <a:pt x="1169" y="17"/>
                  </a:cubicBezTo>
                  <a:lnTo>
                    <a:pt x="1170" y="17"/>
                  </a:lnTo>
                </a:path>
              </a:pathLst>
            </a:custGeom>
            <a:solidFill>
              <a:schemeClr val="accent1"/>
            </a:solidFill>
            <a:ln>
              <a:noFill/>
            </a:ln>
          </p:spPr>
          <p:style>
            <a:lnRef idx="0">
              <a:scrgbClr r="0" g="0" b="0"/>
            </a:lnRef>
            <a:fillRef idx="0">
              <a:scrgbClr r="0" g="0" b="0"/>
            </a:fillRef>
            <a:effectRef idx="0">
              <a:scrgbClr r="0" g="0" b="0"/>
            </a:effectRef>
            <a:fontRef idx="minor"/>
          </p:style>
        </p:sp>
        <p:sp>
          <p:nvSpPr>
            <p:cNvPr id="243" name="CustomShape 38"/>
            <p:cNvSpPr/>
            <p:nvPr/>
          </p:nvSpPr>
          <p:spPr>
            <a:xfrm>
              <a:off x="10265760" y="4557240"/>
              <a:ext cx="192240" cy="140400"/>
            </a:xfrm>
            <a:custGeom>
              <a:avLst/>
              <a:gdLst/>
              <a:ahLst/>
              <a:cxnLst/>
              <a:rect l="l" t="t" r="r" b="b"/>
              <a:pathLst>
                <a:path w="974" h="696">
                  <a:moveTo>
                    <a:pt x="475" y="164"/>
                  </a:moveTo>
                  <a:lnTo>
                    <a:pt x="475" y="164"/>
                  </a:lnTo>
                  <a:cubicBezTo>
                    <a:pt x="332" y="170"/>
                    <a:pt x="222" y="259"/>
                    <a:pt x="229" y="360"/>
                  </a:cubicBezTo>
                  <a:lnTo>
                    <a:pt x="229" y="360"/>
                  </a:lnTo>
                  <a:cubicBezTo>
                    <a:pt x="235" y="462"/>
                    <a:pt x="355" y="539"/>
                    <a:pt x="498" y="532"/>
                  </a:cubicBezTo>
                  <a:lnTo>
                    <a:pt x="498" y="532"/>
                  </a:lnTo>
                  <a:cubicBezTo>
                    <a:pt x="640" y="525"/>
                    <a:pt x="751" y="437"/>
                    <a:pt x="744" y="335"/>
                  </a:cubicBezTo>
                  <a:lnTo>
                    <a:pt x="744" y="335"/>
                  </a:lnTo>
                  <a:cubicBezTo>
                    <a:pt x="738" y="234"/>
                    <a:pt x="617" y="157"/>
                    <a:pt x="475" y="164"/>
                  </a:cubicBezTo>
                  <a:close/>
                  <a:moveTo>
                    <a:pt x="529" y="0"/>
                  </a:moveTo>
                  <a:lnTo>
                    <a:pt x="402" y="7"/>
                  </a:lnTo>
                  <a:lnTo>
                    <a:pt x="402" y="7"/>
                  </a:lnTo>
                  <a:cubicBezTo>
                    <a:pt x="385" y="7"/>
                    <a:pt x="372" y="18"/>
                    <a:pt x="372" y="29"/>
                  </a:cubicBezTo>
                  <a:lnTo>
                    <a:pt x="375" y="71"/>
                  </a:lnTo>
                  <a:lnTo>
                    <a:pt x="375" y="71"/>
                  </a:lnTo>
                  <a:cubicBezTo>
                    <a:pt x="332" y="79"/>
                    <a:pt x="294" y="94"/>
                    <a:pt x="258" y="111"/>
                  </a:cubicBezTo>
                  <a:lnTo>
                    <a:pt x="216" y="85"/>
                  </a:lnTo>
                  <a:lnTo>
                    <a:pt x="216" y="85"/>
                  </a:lnTo>
                  <a:cubicBezTo>
                    <a:pt x="204" y="76"/>
                    <a:pt x="184" y="78"/>
                    <a:pt x="173" y="86"/>
                  </a:cubicBezTo>
                  <a:lnTo>
                    <a:pt x="87" y="155"/>
                  </a:lnTo>
                  <a:lnTo>
                    <a:pt x="87" y="155"/>
                  </a:lnTo>
                  <a:cubicBezTo>
                    <a:pt x="76" y="164"/>
                    <a:pt x="77" y="178"/>
                    <a:pt x="89" y="185"/>
                  </a:cubicBezTo>
                  <a:lnTo>
                    <a:pt x="131" y="212"/>
                  </a:lnTo>
                  <a:lnTo>
                    <a:pt x="131" y="212"/>
                  </a:lnTo>
                  <a:cubicBezTo>
                    <a:pt x="110" y="239"/>
                    <a:pt x="95" y="269"/>
                    <a:pt x="87" y="300"/>
                  </a:cubicBezTo>
                  <a:lnTo>
                    <a:pt x="30" y="302"/>
                  </a:lnTo>
                  <a:lnTo>
                    <a:pt x="30" y="302"/>
                  </a:lnTo>
                  <a:cubicBezTo>
                    <a:pt x="14" y="303"/>
                    <a:pt x="0" y="314"/>
                    <a:pt x="1" y="326"/>
                  </a:cubicBezTo>
                  <a:lnTo>
                    <a:pt x="7" y="416"/>
                  </a:lnTo>
                  <a:lnTo>
                    <a:pt x="7" y="416"/>
                  </a:lnTo>
                  <a:cubicBezTo>
                    <a:pt x="8" y="428"/>
                    <a:pt x="22" y="437"/>
                    <a:pt x="38" y="437"/>
                  </a:cubicBezTo>
                  <a:lnTo>
                    <a:pt x="95" y="433"/>
                  </a:lnTo>
                  <a:lnTo>
                    <a:pt x="95" y="433"/>
                  </a:lnTo>
                  <a:cubicBezTo>
                    <a:pt x="108" y="463"/>
                    <a:pt x="126" y="492"/>
                    <a:pt x="150" y="516"/>
                  </a:cubicBezTo>
                  <a:lnTo>
                    <a:pt x="112" y="547"/>
                  </a:lnTo>
                  <a:lnTo>
                    <a:pt x="112" y="547"/>
                  </a:lnTo>
                  <a:cubicBezTo>
                    <a:pt x="100" y="556"/>
                    <a:pt x="101" y="569"/>
                    <a:pt x="113" y="577"/>
                  </a:cubicBezTo>
                  <a:lnTo>
                    <a:pt x="207" y="637"/>
                  </a:lnTo>
                  <a:lnTo>
                    <a:pt x="207" y="637"/>
                  </a:lnTo>
                  <a:cubicBezTo>
                    <a:pt x="219" y="645"/>
                    <a:pt x="239" y="644"/>
                    <a:pt x="250" y="636"/>
                  </a:cubicBezTo>
                  <a:lnTo>
                    <a:pt x="289" y="604"/>
                  </a:lnTo>
                  <a:lnTo>
                    <a:pt x="289" y="604"/>
                  </a:lnTo>
                  <a:cubicBezTo>
                    <a:pt x="325" y="619"/>
                    <a:pt x="367" y="629"/>
                    <a:pt x="410" y="634"/>
                  </a:cubicBezTo>
                  <a:lnTo>
                    <a:pt x="413" y="675"/>
                  </a:lnTo>
                  <a:lnTo>
                    <a:pt x="413" y="675"/>
                  </a:lnTo>
                  <a:cubicBezTo>
                    <a:pt x="414" y="687"/>
                    <a:pt x="428" y="695"/>
                    <a:pt x="444" y="695"/>
                  </a:cubicBezTo>
                  <a:lnTo>
                    <a:pt x="572" y="688"/>
                  </a:lnTo>
                  <a:lnTo>
                    <a:pt x="572" y="688"/>
                  </a:lnTo>
                  <a:cubicBezTo>
                    <a:pt x="588" y="688"/>
                    <a:pt x="601" y="677"/>
                    <a:pt x="600" y="666"/>
                  </a:cubicBezTo>
                  <a:lnTo>
                    <a:pt x="598" y="625"/>
                  </a:lnTo>
                  <a:lnTo>
                    <a:pt x="598" y="625"/>
                  </a:lnTo>
                  <a:cubicBezTo>
                    <a:pt x="640" y="616"/>
                    <a:pt x="679" y="602"/>
                    <a:pt x="716" y="584"/>
                  </a:cubicBezTo>
                  <a:lnTo>
                    <a:pt x="757" y="611"/>
                  </a:lnTo>
                  <a:lnTo>
                    <a:pt x="757" y="611"/>
                  </a:lnTo>
                  <a:cubicBezTo>
                    <a:pt x="769" y="619"/>
                    <a:pt x="788" y="617"/>
                    <a:pt x="799" y="609"/>
                  </a:cubicBezTo>
                  <a:lnTo>
                    <a:pt x="886" y="541"/>
                  </a:lnTo>
                  <a:lnTo>
                    <a:pt x="886" y="541"/>
                  </a:lnTo>
                  <a:cubicBezTo>
                    <a:pt x="898" y="532"/>
                    <a:pt x="896" y="518"/>
                    <a:pt x="884" y="510"/>
                  </a:cubicBezTo>
                  <a:lnTo>
                    <a:pt x="842" y="483"/>
                  </a:lnTo>
                  <a:lnTo>
                    <a:pt x="842" y="483"/>
                  </a:lnTo>
                  <a:cubicBezTo>
                    <a:pt x="863" y="456"/>
                    <a:pt x="878" y="427"/>
                    <a:pt x="886" y="395"/>
                  </a:cubicBezTo>
                  <a:lnTo>
                    <a:pt x="943" y="393"/>
                  </a:lnTo>
                  <a:lnTo>
                    <a:pt x="943" y="393"/>
                  </a:lnTo>
                  <a:cubicBezTo>
                    <a:pt x="960" y="392"/>
                    <a:pt x="973" y="382"/>
                    <a:pt x="972" y="370"/>
                  </a:cubicBezTo>
                  <a:lnTo>
                    <a:pt x="967" y="279"/>
                  </a:lnTo>
                  <a:lnTo>
                    <a:pt x="967" y="279"/>
                  </a:lnTo>
                  <a:cubicBezTo>
                    <a:pt x="966" y="267"/>
                    <a:pt x="951" y="259"/>
                    <a:pt x="934" y="259"/>
                  </a:cubicBezTo>
                  <a:lnTo>
                    <a:pt x="878" y="262"/>
                  </a:lnTo>
                  <a:lnTo>
                    <a:pt x="878" y="262"/>
                  </a:lnTo>
                  <a:cubicBezTo>
                    <a:pt x="866" y="232"/>
                    <a:pt x="847" y="204"/>
                    <a:pt x="823" y="179"/>
                  </a:cubicBezTo>
                  <a:lnTo>
                    <a:pt x="862" y="148"/>
                  </a:lnTo>
                  <a:lnTo>
                    <a:pt x="862" y="148"/>
                  </a:lnTo>
                  <a:cubicBezTo>
                    <a:pt x="873" y="140"/>
                    <a:pt x="872" y="126"/>
                    <a:pt x="860" y="118"/>
                  </a:cubicBezTo>
                  <a:lnTo>
                    <a:pt x="766" y="58"/>
                  </a:lnTo>
                  <a:lnTo>
                    <a:pt x="766" y="58"/>
                  </a:lnTo>
                  <a:cubicBezTo>
                    <a:pt x="754" y="50"/>
                    <a:pt x="735" y="51"/>
                    <a:pt x="723" y="60"/>
                  </a:cubicBezTo>
                  <a:lnTo>
                    <a:pt x="685" y="91"/>
                  </a:lnTo>
                  <a:lnTo>
                    <a:pt x="685" y="91"/>
                  </a:lnTo>
                  <a:cubicBezTo>
                    <a:pt x="647" y="76"/>
                    <a:pt x="606" y="67"/>
                    <a:pt x="563" y="61"/>
                  </a:cubicBezTo>
                  <a:lnTo>
                    <a:pt x="560" y="21"/>
                  </a:lnTo>
                  <a:lnTo>
                    <a:pt x="560" y="21"/>
                  </a:lnTo>
                  <a:cubicBezTo>
                    <a:pt x="560" y="8"/>
                    <a:pt x="545" y="0"/>
                    <a:pt x="529" y="0"/>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244" name="CustomShape 39"/>
            <p:cNvSpPr/>
            <p:nvPr/>
          </p:nvSpPr>
          <p:spPr>
            <a:xfrm>
              <a:off x="9312480" y="5105520"/>
              <a:ext cx="403920" cy="240480"/>
            </a:xfrm>
            <a:custGeom>
              <a:avLst/>
              <a:gdLst/>
              <a:ahLst/>
              <a:cxnLst/>
              <a:rect l="l" t="t" r="r" b="b"/>
              <a:pathLst>
                <a:path w="2047" h="1190">
                  <a:moveTo>
                    <a:pt x="1054" y="15"/>
                  </a:moveTo>
                  <a:lnTo>
                    <a:pt x="1831" y="464"/>
                  </a:lnTo>
                  <a:lnTo>
                    <a:pt x="2046" y="403"/>
                  </a:lnTo>
                  <a:lnTo>
                    <a:pt x="2046" y="618"/>
                  </a:lnTo>
                  <a:lnTo>
                    <a:pt x="2046" y="618"/>
                  </a:lnTo>
                  <a:cubicBezTo>
                    <a:pt x="2046" y="638"/>
                    <a:pt x="2032" y="656"/>
                    <a:pt x="2010" y="668"/>
                  </a:cubicBezTo>
                  <a:lnTo>
                    <a:pt x="2010" y="668"/>
                  </a:lnTo>
                  <a:lnTo>
                    <a:pt x="1131" y="1176"/>
                  </a:lnTo>
                  <a:lnTo>
                    <a:pt x="1129" y="1176"/>
                  </a:lnTo>
                  <a:lnTo>
                    <a:pt x="1129" y="1176"/>
                  </a:lnTo>
                  <a:cubicBezTo>
                    <a:pt x="1111" y="1184"/>
                    <a:pt x="1087" y="1189"/>
                    <a:pt x="1062" y="1189"/>
                  </a:cubicBezTo>
                  <a:lnTo>
                    <a:pt x="1062" y="1189"/>
                  </a:lnTo>
                  <a:cubicBezTo>
                    <a:pt x="1037" y="1189"/>
                    <a:pt x="1014" y="1184"/>
                    <a:pt x="996" y="1176"/>
                  </a:cubicBezTo>
                  <a:lnTo>
                    <a:pt x="994" y="1176"/>
                  </a:lnTo>
                  <a:lnTo>
                    <a:pt x="990" y="1173"/>
                  </a:lnTo>
                  <a:lnTo>
                    <a:pt x="990" y="1173"/>
                  </a:lnTo>
                  <a:cubicBezTo>
                    <a:pt x="986" y="1172"/>
                    <a:pt x="983" y="1170"/>
                    <a:pt x="979" y="1168"/>
                  </a:cubicBezTo>
                  <a:lnTo>
                    <a:pt x="35" y="623"/>
                  </a:lnTo>
                  <a:lnTo>
                    <a:pt x="35" y="621"/>
                  </a:lnTo>
                  <a:lnTo>
                    <a:pt x="35" y="621"/>
                  </a:lnTo>
                  <a:cubicBezTo>
                    <a:pt x="14" y="609"/>
                    <a:pt x="0" y="592"/>
                    <a:pt x="0" y="572"/>
                  </a:cubicBezTo>
                  <a:lnTo>
                    <a:pt x="0" y="357"/>
                  </a:lnTo>
                  <a:lnTo>
                    <a:pt x="0" y="357"/>
                  </a:lnTo>
                  <a:cubicBezTo>
                    <a:pt x="0" y="357"/>
                    <a:pt x="106" y="390"/>
                    <a:pt x="207" y="422"/>
                  </a:cubicBezTo>
                  <a:lnTo>
                    <a:pt x="899" y="22"/>
                  </a:lnTo>
                  <a:lnTo>
                    <a:pt x="899" y="22"/>
                  </a:lnTo>
                  <a:cubicBezTo>
                    <a:pt x="902" y="20"/>
                    <a:pt x="906" y="18"/>
                    <a:pt x="910" y="16"/>
                  </a:cubicBezTo>
                  <a:lnTo>
                    <a:pt x="912" y="15"/>
                  </a:lnTo>
                  <a:lnTo>
                    <a:pt x="912" y="15"/>
                  </a:lnTo>
                  <a:lnTo>
                    <a:pt x="912" y="15"/>
                  </a:lnTo>
                  <a:cubicBezTo>
                    <a:pt x="932" y="5"/>
                    <a:pt x="956" y="0"/>
                    <a:pt x="982" y="0"/>
                  </a:cubicBezTo>
                  <a:lnTo>
                    <a:pt x="982" y="0"/>
                  </a:lnTo>
                  <a:cubicBezTo>
                    <a:pt x="1008" y="0"/>
                    <a:pt x="1033" y="5"/>
                    <a:pt x="1053" y="15"/>
                  </a:cubicBezTo>
                  <a:lnTo>
                    <a:pt x="1054" y="15"/>
                  </a:lnTo>
                </a:path>
              </a:pathLst>
            </a:custGeom>
            <a:solidFill>
              <a:schemeClr val="accent2">
                <a:lumMod val="75000"/>
              </a:schemeClr>
            </a:solidFill>
            <a:ln>
              <a:noFill/>
            </a:ln>
          </p:spPr>
          <p:style>
            <a:lnRef idx="0">
              <a:scrgbClr r="0" g="0" b="0"/>
            </a:lnRef>
            <a:fillRef idx="0">
              <a:scrgbClr r="0" g="0" b="0"/>
            </a:fillRef>
            <a:effectRef idx="0">
              <a:scrgbClr r="0" g="0" b="0"/>
            </a:effectRef>
            <a:fontRef idx="minor"/>
          </p:style>
        </p:sp>
        <p:sp>
          <p:nvSpPr>
            <p:cNvPr id="245" name="CustomShape 40"/>
            <p:cNvSpPr/>
            <p:nvPr/>
          </p:nvSpPr>
          <p:spPr>
            <a:xfrm>
              <a:off x="9312480" y="5061960"/>
              <a:ext cx="403920" cy="240480"/>
            </a:xfrm>
            <a:custGeom>
              <a:avLst/>
              <a:gdLst/>
              <a:ahLst/>
              <a:cxnLst/>
              <a:rect l="l" t="t" r="r" b="b"/>
              <a:pathLst>
                <a:path w="2047" h="1190">
                  <a:moveTo>
                    <a:pt x="1054" y="14"/>
                  </a:moveTo>
                  <a:lnTo>
                    <a:pt x="2010" y="566"/>
                  </a:lnTo>
                  <a:lnTo>
                    <a:pt x="2010" y="567"/>
                  </a:lnTo>
                  <a:lnTo>
                    <a:pt x="2010" y="567"/>
                  </a:lnTo>
                  <a:cubicBezTo>
                    <a:pt x="2032" y="579"/>
                    <a:pt x="2046" y="597"/>
                    <a:pt x="2046" y="617"/>
                  </a:cubicBezTo>
                  <a:lnTo>
                    <a:pt x="2046" y="617"/>
                  </a:lnTo>
                  <a:cubicBezTo>
                    <a:pt x="2046" y="637"/>
                    <a:pt x="2032" y="656"/>
                    <a:pt x="2010" y="668"/>
                  </a:cubicBezTo>
                  <a:lnTo>
                    <a:pt x="1131" y="1175"/>
                  </a:lnTo>
                  <a:lnTo>
                    <a:pt x="1129" y="1175"/>
                  </a:lnTo>
                  <a:lnTo>
                    <a:pt x="1129" y="1175"/>
                  </a:lnTo>
                  <a:cubicBezTo>
                    <a:pt x="1111" y="1184"/>
                    <a:pt x="1087" y="1189"/>
                    <a:pt x="1062" y="1189"/>
                  </a:cubicBezTo>
                  <a:lnTo>
                    <a:pt x="1062" y="1189"/>
                  </a:lnTo>
                  <a:cubicBezTo>
                    <a:pt x="1037" y="1189"/>
                    <a:pt x="1014" y="1184"/>
                    <a:pt x="996" y="1175"/>
                  </a:cubicBezTo>
                  <a:lnTo>
                    <a:pt x="994" y="1175"/>
                  </a:lnTo>
                  <a:lnTo>
                    <a:pt x="990" y="1173"/>
                  </a:lnTo>
                  <a:lnTo>
                    <a:pt x="990" y="1173"/>
                  </a:lnTo>
                  <a:cubicBezTo>
                    <a:pt x="986" y="1171"/>
                    <a:pt x="983" y="1169"/>
                    <a:pt x="979" y="1167"/>
                  </a:cubicBezTo>
                  <a:lnTo>
                    <a:pt x="35" y="622"/>
                  </a:lnTo>
                  <a:lnTo>
                    <a:pt x="35" y="621"/>
                  </a:lnTo>
                  <a:lnTo>
                    <a:pt x="35" y="621"/>
                  </a:lnTo>
                  <a:cubicBezTo>
                    <a:pt x="14" y="609"/>
                    <a:pt x="0" y="591"/>
                    <a:pt x="0" y="571"/>
                  </a:cubicBezTo>
                  <a:lnTo>
                    <a:pt x="0" y="571"/>
                  </a:lnTo>
                  <a:cubicBezTo>
                    <a:pt x="0" y="551"/>
                    <a:pt x="14" y="533"/>
                    <a:pt x="35" y="521"/>
                  </a:cubicBezTo>
                  <a:lnTo>
                    <a:pt x="899" y="22"/>
                  </a:lnTo>
                  <a:lnTo>
                    <a:pt x="899" y="22"/>
                  </a:lnTo>
                  <a:cubicBezTo>
                    <a:pt x="902" y="20"/>
                    <a:pt x="906" y="17"/>
                    <a:pt x="910" y="16"/>
                  </a:cubicBezTo>
                  <a:lnTo>
                    <a:pt x="912" y="14"/>
                  </a:lnTo>
                  <a:lnTo>
                    <a:pt x="912" y="14"/>
                  </a:lnTo>
                  <a:lnTo>
                    <a:pt x="912" y="14"/>
                  </a:lnTo>
                  <a:cubicBezTo>
                    <a:pt x="932" y="5"/>
                    <a:pt x="956" y="0"/>
                    <a:pt x="982" y="0"/>
                  </a:cubicBezTo>
                  <a:lnTo>
                    <a:pt x="982" y="0"/>
                  </a:lnTo>
                  <a:cubicBezTo>
                    <a:pt x="1008" y="0"/>
                    <a:pt x="1033" y="5"/>
                    <a:pt x="1053" y="14"/>
                  </a:cubicBezTo>
                  <a:lnTo>
                    <a:pt x="1054" y="14"/>
                  </a:lnTo>
                </a:path>
              </a:pathLst>
            </a:custGeom>
            <a:solidFill>
              <a:schemeClr val="accent2"/>
            </a:solidFill>
            <a:ln>
              <a:noFill/>
            </a:ln>
          </p:spPr>
          <p:style>
            <a:lnRef idx="0">
              <a:scrgbClr r="0" g="0" b="0"/>
            </a:lnRef>
            <a:fillRef idx="0">
              <a:scrgbClr r="0" g="0" b="0"/>
            </a:fillRef>
            <a:effectRef idx="0">
              <a:scrgbClr r="0" g="0" b="0"/>
            </a:effectRef>
            <a:fontRef idx="minor"/>
          </p:style>
        </p:sp>
        <p:sp>
          <p:nvSpPr>
            <p:cNvPr id="246" name="CustomShape 41"/>
            <p:cNvSpPr/>
            <p:nvPr/>
          </p:nvSpPr>
          <p:spPr>
            <a:xfrm>
              <a:off x="9411120" y="5135040"/>
              <a:ext cx="201600" cy="95040"/>
            </a:xfrm>
            <a:custGeom>
              <a:avLst/>
              <a:gdLst/>
              <a:ahLst/>
              <a:cxnLst/>
              <a:rect l="l" t="t" r="r" b="b"/>
              <a:pathLst>
                <a:path w="1024" h="474">
                  <a:moveTo>
                    <a:pt x="353" y="74"/>
                  </a:moveTo>
                  <a:lnTo>
                    <a:pt x="353" y="74"/>
                  </a:lnTo>
                  <a:lnTo>
                    <a:pt x="353" y="74"/>
                  </a:lnTo>
                  <a:cubicBezTo>
                    <a:pt x="355" y="64"/>
                    <a:pt x="348" y="54"/>
                    <a:pt x="338" y="54"/>
                  </a:cubicBezTo>
                  <a:lnTo>
                    <a:pt x="139" y="41"/>
                  </a:lnTo>
                  <a:lnTo>
                    <a:pt x="139" y="41"/>
                  </a:lnTo>
                  <a:cubicBezTo>
                    <a:pt x="129" y="41"/>
                    <a:pt x="119" y="48"/>
                    <a:pt x="118" y="59"/>
                  </a:cubicBezTo>
                  <a:lnTo>
                    <a:pt x="118" y="59"/>
                  </a:lnTo>
                  <a:lnTo>
                    <a:pt x="118" y="59"/>
                  </a:lnTo>
                  <a:cubicBezTo>
                    <a:pt x="116" y="69"/>
                    <a:pt x="123" y="78"/>
                    <a:pt x="133" y="79"/>
                  </a:cubicBezTo>
                  <a:lnTo>
                    <a:pt x="331" y="91"/>
                  </a:lnTo>
                  <a:lnTo>
                    <a:pt x="331" y="91"/>
                  </a:lnTo>
                  <a:cubicBezTo>
                    <a:pt x="341" y="92"/>
                    <a:pt x="351" y="84"/>
                    <a:pt x="353" y="74"/>
                  </a:cubicBezTo>
                  <a:close/>
                  <a:moveTo>
                    <a:pt x="946" y="111"/>
                  </a:moveTo>
                  <a:lnTo>
                    <a:pt x="946" y="111"/>
                  </a:lnTo>
                  <a:lnTo>
                    <a:pt x="946" y="111"/>
                  </a:lnTo>
                  <a:cubicBezTo>
                    <a:pt x="948" y="101"/>
                    <a:pt x="942" y="92"/>
                    <a:pt x="932" y="92"/>
                  </a:cubicBezTo>
                  <a:lnTo>
                    <a:pt x="733" y="79"/>
                  </a:lnTo>
                  <a:lnTo>
                    <a:pt x="733" y="79"/>
                  </a:lnTo>
                  <a:cubicBezTo>
                    <a:pt x="723" y="78"/>
                    <a:pt x="713" y="86"/>
                    <a:pt x="711" y="96"/>
                  </a:cubicBezTo>
                  <a:lnTo>
                    <a:pt x="711" y="96"/>
                  </a:lnTo>
                  <a:lnTo>
                    <a:pt x="711" y="96"/>
                  </a:lnTo>
                  <a:cubicBezTo>
                    <a:pt x="710" y="106"/>
                    <a:pt x="716" y="116"/>
                    <a:pt x="727" y="116"/>
                  </a:cubicBezTo>
                  <a:lnTo>
                    <a:pt x="924" y="129"/>
                  </a:lnTo>
                  <a:lnTo>
                    <a:pt x="924" y="129"/>
                  </a:lnTo>
                  <a:cubicBezTo>
                    <a:pt x="935" y="129"/>
                    <a:pt x="944" y="122"/>
                    <a:pt x="946" y="111"/>
                  </a:cubicBezTo>
                  <a:close/>
                  <a:moveTo>
                    <a:pt x="1017" y="228"/>
                  </a:moveTo>
                  <a:lnTo>
                    <a:pt x="1017" y="228"/>
                  </a:lnTo>
                  <a:lnTo>
                    <a:pt x="1017" y="228"/>
                  </a:lnTo>
                  <a:cubicBezTo>
                    <a:pt x="1023" y="195"/>
                    <a:pt x="1009" y="150"/>
                    <a:pt x="985" y="131"/>
                  </a:cubicBezTo>
                  <a:lnTo>
                    <a:pt x="985" y="130"/>
                  </a:lnTo>
                  <a:lnTo>
                    <a:pt x="985" y="130"/>
                  </a:lnTo>
                  <a:cubicBezTo>
                    <a:pt x="993" y="89"/>
                    <a:pt x="965" y="53"/>
                    <a:pt x="924" y="50"/>
                  </a:cubicBezTo>
                  <a:lnTo>
                    <a:pt x="759" y="39"/>
                  </a:lnTo>
                  <a:lnTo>
                    <a:pt x="759" y="39"/>
                  </a:lnTo>
                  <a:cubicBezTo>
                    <a:pt x="718" y="37"/>
                    <a:pt x="680" y="69"/>
                    <a:pt x="672" y="110"/>
                  </a:cubicBezTo>
                  <a:lnTo>
                    <a:pt x="662" y="170"/>
                  </a:lnTo>
                  <a:lnTo>
                    <a:pt x="662" y="170"/>
                  </a:lnTo>
                  <a:cubicBezTo>
                    <a:pt x="656" y="204"/>
                    <a:pt x="674" y="235"/>
                    <a:pt x="702" y="245"/>
                  </a:cubicBezTo>
                  <a:lnTo>
                    <a:pt x="702" y="245"/>
                  </a:lnTo>
                  <a:cubicBezTo>
                    <a:pt x="574" y="281"/>
                    <a:pt x="448" y="272"/>
                    <a:pt x="325" y="216"/>
                  </a:cubicBezTo>
                  <a:lnTo>
                    <a:pt x="325" y="216"/>
                  </a:lnTo>
                  <a:cubicBezTo>
                    <a:pt x="351" y="206"/>
                    <a:pt x="372" y="181"/>
                    <a:pt x="377" y="152"/>
                  </a:cubicBezTo>
                  <a:lnTo>
                    <a:pt x="387" y="92"/>
                  </a:lnTo>
                  <a:lnTo>
                    <a:pt x="387" y="92"/>
                  </a:lnTo>
                  <a:cubicBezTo>
                    <a:pt x="395" y="51"/>
                    <a:pt x="367" y="15"/>
                    <a:pt x="327" y="13"/>
                  </a:cubicBezTo>
                  <a:lnTo>
                    <a:pt x="161" y="2"/>
                  </a:lnTo>
                  <a:lnTo>
                    <a:pt x="161" y="2"/>
                  </a:lnTo>
                  <a:cubicBezTo>
                    <a:pt x="120" y="0"/>
                    <a:pt x="81" y="31"/>
                    <a:pt x="73" y="72"/>
                  </a:cubicBezTo>
                  <a:lnTo>
                    <a:pt x="73" y="74"/>
                  </a:lnTo>
                  <a:lnTo>
                    <a:pt x="73" y="74"/>
                  </a:lnTo>
                  <a:cubicBezTo>
                    <a:pt x="44" y="89"/>
                    <a:pt x="15" y="131"/>
                    <a:pt x="9" y="165"/>
                  </a:cubicBezTo>
                  <a:lnTo>
                    <a:pt x="9" y="165"/>
                  </a:lnTo>
                  <a:cubicBezTo>
                    <a:pt x="0" y="217"/>
                    <a:pt x="46" y="236"/>
                    <a:pt x="85" y="265"/>
                  </a:cubicBezTo>
                  <a:lnTo>
                    <a:pt x="85" y="265"/>
                  </a:lnTo>
                  <a:cubicBezTo>
                    <a:pt x="285" y="410"/>
                    <a:pt x="533" y="473"/>
                    <a:pt x="909" y="317"/>
                  </a:cubicBezTo>
                  <a:lnTo>
                    <a:pt x="909" y="317"/>
                  </a:lnTo>
                  <a:cubicBezTo>
                    <a:pt x="958" y="297"/>
                    <a:pt x="1009" y="281"/>
                    <a:pt x="1017" y="228"/>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247" name="CustomShape 42"/>
            <p:cNvSpPr/>
            <p:nvPr/>
          </p:nvSpPr>
          <p:spPr>
            <a:xfrm>
              <a:off x="9657720" y="4322880"/>
              <a:ext cx="143280" cy="121680"/>
            </a:xfrm>
            <a:custGeom>
              <a:avLst/>
              <a:gdLst/>
              <a:ahLst/>
              <a:cxnLst/>
              <a:rect l="l" t="t" r="r" b="b"/>
              <a:pathLst>
                <a:path w="726" h="602">
                  <a:moveTo>
                    <a:pt x="529" y="601"/>
                  </a:moveTo>
                  <a:lnTo>
                    <a:pt x="529" y="601"/>
                  </a:lnTo>
                  <a:cubicBezTo>
                    <a:pt x="529" y="601"/>
                    <a:pt x="373" y="574"/>
                    <a:pt x="286" y="542"/>
                  </a:cubicBezTo>
                  <a:lnTo>
                    <a:pt x="286" y="542"/>
                  </a:lnTo>
                  <a:cubicBezTo>
                    <a:pt x="200" y="509"/>
                    <a:pt x="54" y="385"/>
                    <a:pt x="38" y="336"/>
                  </a:cubicBezTo>
                  <a:lnTo>
                    <a:pt x="38" y="336"/>
                  </a:lnTo>
                  <a:cubicBezTo>
                    <a:pt x="21" y="287"/>
                    <a:pt x="0" y="87"/>
                    <a:pt x="38" y="44"/>
                  </a:cubicBezTo>
                  <a:lnTo>
                    <a:pt x="38" y="44"/>
                  </a:lnTo>
                  <a:cubicBezTo>
                    <a:pt x="76" y="0"/>
                    <a:pt x="216" y="152"/>
                    <a:pt x="273" y="200"/>
                  </a:cubicBezTo>
                  <a:lnTo>
                    <a:pt x="330" y="249"/>
                  </a:lnTo>
                  <a:lnTo>
                    <a:pt x="330" y="249"/>
                  </a:lnTo>
                  <a:cubicBezTo>
                    <a:pt x="330" y="249"/>
                    <a:pt x="286" y="119"/>
                    <a:pt x="297" y="87"/>
                  </a:cubicBezTo>
                  <a:lnTo>
                    <a:pt x="297" y="87"/>
                  </a:lnTo>
                  <a:cubicBezTo>
                    <a:pt x="308" y="55"/>
                    <a:pt x="373" y="49"/>
                    <a:pt x="449" y="130"/>
                  </a:cubicBezTo>
                  <a:lnTo>
                    <a:pt x="449" y="130"/>
                  </a:lnTo>
                  <a:cubicBezTo>
                    <a:pt x="524" y="211"/>
                    <a:pt x="725" y="390"/>
                    <a:pt x="725" y="390"/>
                  </a:cubicBezTo>
                  <a:lnTo>
                    <a:pt x="529" y="601"/>
                  </a:lnTo>
                </a:path>
              </a:pathLst>
            </a:custGeom>
            <a:solidFill>
              <a:srgbClr val="ECBC86"/>
            </a:solidFill>
            <a:ln>
              <a:noFill/>
            </a:ln>
          </p:spPr>
          <p:style>
            <a:lnRef idx="0">
              <a:scrgbClr r="0" g="0" b="0"/>
            </a:lnRef>
            <a:fillRef idx="0">
              <a:scrgbClr r="0" g="0" b="0"/>
            </a:fillRef>
            <a:effectRef idx="0">
              <a:scrgbClr r="0" g="0" b="0"/>
            </a:effectRef>
            <a:fontRef idx="minor"/>
          </p:style>
        </p:sp>
        <p:sp>
          <p:nvSpPr>
            <p:cNvPr id="248" name="CustomShape 43"/>
            <p:cNvSpPr/>
            <p:nvPr/>
          </p:nvSpPr>
          <p:spPr>
            <a:xfrm>
              <a:off x="9901440" y="5495040"/>
              <a:ext cx="210600" cy="136800"/>
            </a:xfrm>
            <a:custGeom>
              <a:avLst/>
              <a:gdLst/>
              <a:ahLst/>
              <a:cxnLst/>
              <a:rect l="l" t="t" r="r" b="b"/>
              <a:pathLst>
                <a:path w="1069" h="677">
                  <a:moveTo>
                    <a:pt x="614" y="44"/>
                  </a:moveTo>
                  <a:lnTo>
                    <a:pt x="561" y="79"/>
                  </a:lnTo>
                  <a:lnTo>
                    <a:pt x="561" y="79"/>
                  </a:lnTo>
                  <a:cubicBezTo>
                    <a:pt x="561" y="79"/>
                    <a:pt x="438" y="96"/>
                    <a:pt x="298" y="61"/>
                  </a:cubicBezTo>
                  <a:lnTo>
                    <a:pt x="298" y="61"/>
                  </a:lnTo>
                  <a:cubicBezTo>
                    <a:pt x="157" y="26"/>
                    <a:pt x="0" y="35"/>
                    <a:pt x="26" y="166"/>
                  </a:cubicBezTo>
                  <a:lnTo>
                    <a:pt x="26" y="166"/>
                  </a:lnTo>
                  <a:cubicBezTo>
                    <a:pt x="53" y="299"/>
                    <a:pt x="280" y="404"/>
                    <a:pt x="376" y="448"/>
                  </a:cubicBezTo>
                  <a:lnTo>
                    <a:pt x="376" y="448"/>
                  </a:lnTo>
                  <a:cubicBezTo>
                    <a:pt x="474" y="492"/>
                    <a:pt x="667" y="553"/>
                    <a:pt x="693" y="589"/>
                  </a:cubicBezTo>
                  <a:lnTo>
                    <a:pt x="693" y="589"/>
                  </a:lnTo>
                  <a:cubicBezTo>
                    <a:pt x="719" y="623"/>
                    <a:pt x="764" y="676"/>
                    <a:pt x="913" y="641"/>
                  </a:cubicBezTo>
                  <a:lnTo>
                    <a:pt x="913" y="641"/>
                  </a:lnTo>
                  <a:cubicBezTo>
                    <a:pt x="1062" y="606"/>
                    <a:pt x="1068" y="545"/>
                    <a:pt x="1068" y="545"/>
                  </a:cubicBezTo>
                  <a:lnTo>
                    <a:pt x="1068" y="0"/>
                  </a:lnTo>
                  <a:lnTo>
                    <a:pt x="614" y="44"/>
                  </a:lnTo>
                </a:path>
              </a:pathLst>
            </a:custGeom>
            <a:solidFill>
              <a:srgbClr val="142566"/>
            </a:solidFill>
            <a:ln>
              <a:noFill/>
            </a:ln>
          </p:spPr>
          <p:style>
            <a:lnRef idx="0">
              <a:scrgbClr r="0" g="0" b="0"/>
            </a:lnRef>
            <a:fillRef idx="0">
              <a:scrgbClr r="0" g="0" b="0"/>
            </a:fillRef>
            <a:effectRef idx="0">
              <a:scrgbClr r="0" g="0" b="0"/>
            </a:effectRef>
            <a:fontRef idx="minor"/>
          </p:style>
        </p:sp>
        <p:sp>
          <p:nvSpPr>
            <p:cNvPr id="249" name="CustomShape 44"/>
            <p:cNvSpPr/>
            <p:nvPr/>
          </p:nvSpPr>
          <p:spPr>
            <a:xfrm>
              <a:off x="10120320" y="5402520"/>
              <a:ext cx="159840" cy="151200"/>
            </a:xfrm>
            <a:custGeom>
              <a:avLst/>
              <a:gdLst/>
              <a:ahLst/>
              <a:cxnLst/>
              <a:rect l="l" t="t" r="r" b="b"/>
              <a:pathLst>
                <a:path w="810" h="748">
                  <a:moveTo>
                    <a:pt x="369" y="88"/>
                  </a:moveTo>
                  <a:lnTo>
                    <a:pt x="369" y="88"/>
                  </a:lnTo>
                  <a:cubicBezTo>
                    <a:pt x="369" y="88"/>
                    <a:pt x="193" y="0"/>
                    <a:pt x="131" y="8"/>
                  </a:cubicBezTo>
                  <a:lnTo>
                    <a:pt x="131" y="8"/>
                  </a:lnTo>
                  <a:cubicBezTo>
                    <a:pt x="70" y="18"/>
                    <a:pt x="0" y="114"/>
                    <a:pt x="131" y="255"/>
                  </a:cubicBezTo>
                  <a:lnTo>
                    <a:pt x="131" y="255"/>
                  </a:lnTo>
                  <a:cubicBezTo>
                    <a:pt x="264" y="396"/>
                    <a:pt x="316" y="457"/>
                    <a:pt x="369" y="562"/>
                  </a:cubicBezTo>
                  <a:lnTo>
                    <a:pt x="369" y="562"/>
                  </a:lnTo>
                  <a:cubicBezTo>
                    <a:pt x="422" y="667"/>
                    <a:pt x="457" y="747"/>
                    <a:pt x="580" y="738"/>
                  </a:cubicBezTo>
                  <a:lnTo>
                    <a:pt x="580" y="738"/>
                  </a:lnTo>
                  <a:cubicBezTo>
                    <a:pt x="616" y="736"/>
                    <a:pt x="651" y="726"/>
                    <a:pt x="682" y="714"/>
                  </a:cubicBezTo>
                  <a:lnTo>
                    <a:pt x="682" y="714"/>
                  </a:lnTo>
                  <a:cubicBezTo>
                    <a:pt x="759" y="684"/>
                    <a:pt x="809" y="609"/>
                    <a:pt x="809" y="526"/>
                  </a:cubicBezTo>
                  <a:lnTo>
                    <a:pt x="809" y="245"/>
                  </a:lnTo>
                  <a:lnTo>
                    <a:pt x="433" y="70"/>
                  </a:lnTo>
                  <a:lnTo>
                    <a:pt x="369" y="88"/>
                  </a:lnTo>
                </a:path>
              </a:pathLst>
            </a:custGeom>
            <a:solidFill>
              <a:srgbClr val="142566"/>
            </a:solidFill>
            <a:ln>
              <a:noFill/>
            </a:ln>
          </p:spPr>
          <p:style>
            <a:lnRef idx="0">
              <a:scrgbClr r="0" g="0" b="0"/>
            </a:lnRef>
            <a:fillRef idx="0">
              <a:scrgbClr r="0" g="0" b="0"/>
            </a:fillRef>
            <a:effectRef idx="0">
              <a:scrgbClr r="0" g="0" b="0"/>
            </a:effectRef>
            <a:fontRef idx="minor"/>
          </p:style>
        </p:sp>
        <p:sp>
          <p:nvSpPr>
            <p:cNvPr id="250" name="CustomShape 45"/>
            <p:cNvSpPr/>
            <p:nvPr/>
          </p:nvSpPr>
          <p:spPr>
            <a:xfrm>
              <a:off x="9945000" y="4635720"/>
              <a:ext cx="335880" cy="905400"/>
            </a:xfrm>
            <a:custGeom>
              <a:avLst/>
              <a:gdLst/>
              <a:ahLst/>
              <a:cxnLst/>
              <a:rect l="l" t="t" r="r" b="b"/>
              <a:pathLst>
                <a:path w="1702" h="4482">
                  <a:moveTo>
                    <a:pt x="41" y="914"/>
                  </a:moveTo>
                  <a:lnTo>
                    <a:pt x="0" y="1047"/>
                  </a:lnTo>
                  <a:lnTo>
                    <a:pt x="0" y="1047"/>
                  </a:lnTo>
                  <a:cubicBezTo>
                    <a:pt x="0" y="1047"/>
                    <a:pt x="14" y="1827"/>
                    <a:pt x="137" y="2390"/>
                  </a:cubicBezTo>
                  <a:lnTo>
                    <a:pt x="137" y="2390"/>
                  </a:lnTo>
                  <a:cubicBezTo>
                    <a:pt x="260" y="2952"/>
                    <a:pt x="339" y="4332"/>
                    <a:pt x="339" y="4332"/>
                  </a:cubicBezTo>
                  <a:lnTo>
                    <a:pt x="339" y="4332"/>
                  </a:lnTo>
                  <a:cubicBezTo>
                    <a:pt x="339" y="4332"/>
                    <a:pt x="365" y="4463"/>
                    <a:pt x="533" y="4472"/>
                  </a:cubicBezTo>
                  <a:lnTo>
                    <a:pt x="533" y="4472"/>
                  </a:lnTo>
                  <a:cubicBezTo>
                    <a:pt x="700" y="4481"/>
                    <a:pt x="866" y="4376"/>
                    <a:pt x="866" y="4376"/>
                  </a:cubicBezTo>
                  <a:lnTo>
                    <a:pt x="866" y="4376"/>
                  </a:lnTo>
                  <a:cubicBezTo>
                    <a:pt x="866" y="4376"/>
                    <a:pt x="893" y="3559"/>
                    <a:pt x="866" y="3076"/>
                  </a:cubicBezTo>
                  <a:lnTo>
                    <a:pt x="866" y="3076"/>
                  </a:lnTo>
                  <a:cubicBezTo>
                    <a:pt x="840" y="2592"/>
                    <a:pt x="811" y="2302"/>
                    <a:pt x="878" y="2056"/>
                  </a:cubicBezTo>
                  <a:lnTo>
                    <a:pt x="878" y="2056"/>
                  </a:lnTo>
                  <a:cubicBezTo>
                    <a:pt x="878" y="2056"/>
                    <a:pt x="937" y="2592"/>
                    <a:pt x="1024" y="2917"/>
                  </a:cubicBezTo>
                  <a:lnTo>
                    <a:pt x="1024" y="2917"/>
                  </a:lnTo>
                  <a:cubicBezTo>
                    <a:pt x="1113" y="3243"/>
                    <a:pt x="1192" y="3814"/>
                    <a:pt x="1226" y="4059"/>
                  </a:cubicBezTo>
                  <a:lnTo>
                    <a:pt x="1226" y="4059"/>
                  </a:lnTo>
                  <a:cubicBezTo>
                    <a:pt x="1226" y="4059"/>
                    <a:pt x="1262" y="4217"/>
                    <a:pt x="1394" y="4217"/>
                  </a:cubicBezTo>
                  <a:lnTo>
                    <a:pt x="1394" y="4217"/>
                  </a:lnTo>
                  <a:cubicBezTo>
                    <a:pt x="1525" y="4217"/>
                    <a:pt x="1569" y="4192"/>
                    <a:pt x="1657" y="4086"/>
                  </a:cubicBezTo>
                  <a:lnTo>
                    <a:pt x="1657" y="4086"/>
                  </a:lnTo>
                  <a:cubicBezTo>
                    <a:pt x="1657" y="4086"/>
                    <a:pt x="1701" y="3304"/>
                    <a:pt x="1692" y="2961"/>
                  </a:cubicBezTo>
                  <a:lnTo>
                    <a:pt x="1692" y="2961"/>
                  </a:lnTo>
                  <a:cubicBezTo>
                    <a:pt x="1683" y="2619"/>
                    <a:pt x="1499" y="2144"/>
                    <a:pt x="1499" y="2144"/>
                  </a:cubicBezTo>
                  <a:lnTo>
                    <a:pt x="1499" y="2144"/>
                  </a:lnTo>
                  <a:cubicBezTo>
                    <a:pt x="1499" y="2144"/>
                    <a:pt x="1543" y="906"/>
                    <a:pt x="1525" y="571"/>
                  </a:cubicBezTo>
                  <a:lnTo>
                    <a:pt x="1525" y="571"/>
                  </a:lnTo>
                  <a:cubicBezTo>
                    <a:pt x="1508" y="237"/>
                    <a:pt x="919" y="0"/>
                    <a:pt x="919" y="0"/>
                  </a:cubicBezTo>
                  <a:lnTo>
                    <a:pt x="41" y="914"/>
                  </a:lnTo>
                </a:path>
              </a:pathLst>
            </a:custGeom>
            <a:solidFill>
              <a:srgbClr val="12080B"/>
            </a:solidFill>
            <a:ln>
              <a:noFill/>
            </a:ln>
          </p:spPr>
          <p:style>
            <a:lnRef idx="0">
              <a:scrgbClr r="0" g="0" b="0"/>
            </a:lnRef>
            <a:fillRef idx="0">
              <a:scrgbClr r="0" g="0" b="0"/>
            </a:fillRef>
            <a:effectRef idx="0">
              <a:scrgbClr r="0" g="0" b="0"/>
            </a:effectRef>
            <a:fontRef idx="minor"/>
          </p:style>
        </p:sp>
        <p:sp>
          <p:nvSpPr>
            <p:cNvPr id="251" name="CustomShape 46"/>
            <p:cNvSpPr/>
            <p:nvPr/>
          </p:nvSpPr>
          <p:spPr>
            <a:xfrm>
              <a:off x="9750960" y="4106520"/>
              <a:ext cx="603360" cy="770760"/>
            </a:xfrm>
            <a:custGeom>
              <a:avLst/>
              <a:gdLst/>
              <a:ahLst/>
              <a:cxnLst/>
              <a:rect l="l" t="t" r="r" b="b"/>
              <a:pathLst>
                <a:path w="3058" h="3814">
                  <a:moveTo>
                    <a:pt x="1466" y="351"/>
                  </a:moveTo>
                  <a:lnTo>
                    <a:pt x="1466" y="351"/>
                  </a:lnTo>
                  <a:cubicBezTo>
                    <a:pt x="1466" y="351"/>
                    <a:pt x="1185" y="457"/>
                    <a:pt x="1018" y="615"/>
                  </a:cubicBezTo>
                  <a:lnTo>
                    <a:pt x="1018" y="615"/>
                  </a:lnTo>
                  <a:cubicBezTo>
                    <a:pt x="852" y="773"/>
                    <a:pt x="870" y="1072"/>
                    <a:pt x="852" y="1309"/>
                  </a:cubicBezTo>
                  <a:lnTo>
                    <a:pt x="852" y="1309"/>
                  </a:lnTo>
                  <a:cubicBezTo>
                    <a:pt x="834" y="1547"/>
                    <a:pt x="799" y="1704"/>
                    <a:pt x="799" y="1704"/>
                  </a:cubicBezTo>
                  <a:lnTo>
                    <a:pt x="799" y="1704"/>
                  </a:lnTo>
                  <a:cubicBezTo>
                    <a:pt x="799" y="1704"/>
                    <a:pt x="342" y="1432"/>
                    <a:pt x="289" y="1414"/>
                  </a:cubicBezTo>
                  <a:lnTo>
                    <a:pt x="289" y="1414"/>
                  </a:lnTo>
                  <a:cubicBezTo>
                    <a:pt x="289" y="1414"/>
                    <a:pt x="0" y="1476"/>
                    <a:pt x="70" y="1757"/>
                  </a:cubicBezTo>
                  <a:lnTo>
                    <a:pt x="70" y="1757"/>
                  </a:lnTo>
                  <a:cubicBezTo>
                    <a:pt x="70" y="1757"/>
                    <a:pt x="421" y="2003"/>
                    <a:pt x="615" y="2135"/>
                  </a:cubicBezTo>
                  <a:lnTo>
                    <a:pt x="615" y="2135"/>
                  </a:lnTo>
                  <a:cubicBezTo>
                    <a:pt x="808" y="2267"/>
                    <a:pt x="983" y="2381"/>
                    <a:pt x="1105" y="2381"/>
                  </a:cubicBezTo>
                  <a:lnTo>
                    <a:pt x="1105" y="2381"/>
                  </a:lnTo>
                  <a:cubicBezTo>
                    <a:pt x="1105" y="2381"/>
                    <a:pt x="1062" y="2627"/>
                    <a:pt x="983" y="2926"/>
                  </a:cubicBezTo>
                  <a:lnTo>
                    <a:pt x="983" y="2926"/>
                  </a:lnTo>
                  <a:cubicBezTo>
                    <a:pt x="903" y="3225"/>
                    <a:pt x="930" y="3637"/>
                    <a:pt x="930" y="3637"/>
                  </a:cubicBezTo>
                  <a:lnTo>
                    <a:pt x="930" y="3637"/>
                  </a:lnTo>
                  <a:cubicBezTo>
                    <a:pt x="930" y="3637"/>
                    <a:pt x="1246" y="3813"/>
                    <a:pt x="1528" y="3787"/>
                  </a:cubicBezTo>
                  <a:lnTo>
                    <a:pt x="1528" y="3787"/>
                  </a:lnTo>
                  <a:cubicBezTo>
                    <a:pt x="1808" y="3761"/>
                    <a:pt x="1923" y="3673"/>
                    <a:pt x="1923" y="3673"/>
                  </a:cubicBezTo>
                  <a:lnTo>
                    <a:pt x="2054" y="3145"/>
                  </a:lnTo>
                  <a:lnTo>
                    <a:pt x="2054" y="3584"/>
                  </a:lnTo>
                  <a:lnTo>
                    <a:pt x="2054" y="3584"/>
                  </a:lnTo>
                  <a:cubicBezTo>
                    <a:pt x="2054" y="3584"/>
                    <a:pt x="2380" y="3427"/>
                    <a:pt x="2511" y="3189"/>
                  </a:cubicBezTo>
                  <a:lnTo>
                    <a:pt x="2511" y="3189"/>
                  </a:lnTo>
                  <a:cubicBezTo>
                    <a:pt x="2511" y="3189"/>
                    <a:pt x="2494" y="2698"/>
                    <a:pt x="2458" y="2530"/>
                  </a:cubicBezTo>
                  <a:lnTo>
                    <a:pt x="2458" y="2530"/>
                  </a:lnTo>
                  <a:cubicBezTo>
                    <a:pt x="2365" y="2088"/>
                    <a:pt x="3057" y="1417"/>
                    <a:pt x="2564" y="308"/>
                  </a:cubicBezTo>
                  <a:lnTo>
                    <a:pt x="2564" y="308"/>
                  </a:lnTo>
                  <a:cubicBezTo>
                    <a:pt x="2494" y="149"/>
                    <a:pt x="2212" y="0"/>
                    <a:pt x="1923" y="140"/>
                  </a:cubicBezTo>
                  <a:lnTo>
                    <a:pt x="1466" y="351"/>
                  </a:lnTo>
                </a:path>
              </a:pathLst>
            </a:custGeom>
            <a:solidFill>
              <a:srgbClr val="362F4E"/>
            </a:solidFill>
            <a:ln>
              <a:noFill/>
            </a:ln>
          </p:spPr>
          <p:style>
            <a:lnRef idx="0">
              <a:scrgbClr r="0" g="0" b="0"/>
            </a:lnRef>
            <a:fillRef idx="0">
              <a:scrgbClr r="0" g="0" b="0"/>
            </a:fillRef>
            <a:effectRef idx="0">
              <a:scrgbClr r="0" g="0" b="0"/>
            </a:effectRef>
            <a:fontRef idx="minor"/>
          </p:style>
        </p:sp>
        <p:sp>
          <p:nvSpPr>
            <p:cNvPr id="252" name="CustomShape 47"/>
            <p:cNvSpPr/>
            <p:nvPr/>
          </p:nvSpPr>
          <p:spPr>
            <a:xfrm>
              <a:off x="9357840" y="5447880"/>
              <a:ext cx="487440" cy="172440"/>
            </a:xfrm>
            <a:custGeom>
              <a:avLst/>
              <a:gdLst/>
              <a:ahLst/>
              <a:cxnLst/>
              <a:rect l="l" t="t" r="r" b="b"/>
              <a:pathLst>
                <a:path w="2469" h="857">
                  <a:moveTo>
                    <a:pt x="1610" y="84"/>
                  </a:moveTo>
                  <a:lnTo>
                    <a:pt x="1610" y="84"/>
                  </a:lnTo>
                  <a:cubicBezTo>
                    <a:pt x="1979" y="260"/>
                    <a:pt x="2265" y="287"/>
                    <a:pt x="2468" y="162"/>
                  </a:cubicBezTo>
                  <a:lnTo>
                    <a:pt x="2468" y="162"/>
                  </a:lnTo>
                  <a:cubicBezTo>
                    <a:pt x="2142" y="417"/>
                    <a:pt x="1822" y="419"/>
                    <a:pt x="1509" y="167"/>
                  </a:cubicBezTo>
                  <a:lnTo>
                    <a:pt x="1509" y="167"/>
                  </a:lnTo>
                  <a:cubicBezTo>
                    <a:pt x="1412" y="134"/>
                    <a:pt x="1291" y="165"/>
                    <a:pt x="1148" y="260"/>
                  </a:cubicBezTo>
                  <a:lnTo>
                    <a:pt x="1148" y="260"/>
                  </a:lnTo>
                  <a:cubicBezTo>
                    <a:pt x="1145" y="279"/>
                    <a:pt x="1133" y="295"/>
                    <a:pt x="1112" y="305"/>
                  </a:cubicBezTo>
                  <a:lnTo>
                    <a:pt x="1112" y="305"/>
                  </a:lnTo>
                  <a:cubicBezTo>
                    <a:pt x="508" y="657"/>
                    <a:pt x="206" y="833"/>
                    <a:pt x="206" y="833"/>
                  </a:cubicBezTo>
                  <a:lnTo>
                    <a:pt x="206" y="833"/>
                  </a:lnTo>
                  <a:cubicBezTo>
                    <a:pt x="115" y="856"/>
                    <a:pt x="47" y="813"/>
                    <a:pt x="0" y="702"/>
                  </a:cubicBezTo>
                  <a:lnTo>
                    <a:pt x="0" y="702"/>
                  </a:lnTo>
                  <a:cubicBezTo>
                    <a:pt x="685" y="373"/>
                    <a:pt x="1027" y="208"/>
                    <a:pt x="1027" y="208"/>
                  </a:cubicBezTo>
                  <a:lnTo>
                    <a:pt x="1027" y="208"/>
                  </a:lnTo>
                  <a:cubicBezTo>
                    <a:pt x="1287" y="41"/>
                    <a:pt x="1481" y="0"/>
                    <a:pt x="1610" y="84"/>
                  </a:cubicBez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253" name="CustomShape 48"/>
            <p:cNvSpPr/>
            <p:nvPr/>
          </p:nvSpPr>
          <p:spPr>
            <a:xfrm>
              <a:off x="9192240" y="5376600"/>
              <a:ext cx="186120" cy="110880"/>
            </a:xfrm>
            <a:custGeom>
              <a:avLst/>
              <a:gdLst/>
              <a:ahLst/>
              <a:cxnLst/>
              <a:rect l="l" t="t" r="r" b="b"/>
              <a:pathLst>
                <a:path w="943" h="550">
                  <a:moveTo>
                    <a:pt x="750" y="0"/>
                  </a:moveTo>
                  <a:lnTo>
                    <a:pt x="0" y="432"/>
                  </a:lnTo>
                  <a:lnTo>
                    <a:pt x="202" y="549"/>
                  </a:lnTo>
                  <a:lnTo>
                    <a:pt x="942" y="122"/>
                  </a:lnTo>
                  <a:lnTo>
                    <a:pt x="750" y="0"/>
                  </a:lnTo>
                </a:path>
              </a:pathLst>
            </a:custGeom>
            <a:solidFill>
              <a:srgbClr val="FFFFFF"/>
            </a:solidFill>
            <a:ln>
              <a:noFill/>
            </a:ln>
          </p:spPr>
          <p:style>
            <a:lnRef idx="0">
              <a:scrgbClr r="0" g="0" b="0"/>
            </a:lnRef>
            <a:fillRef idx="0">
              <a:scrgbClr r="0" g="0" b="0"/>
            </a:fillRef>
            <a:effectRef idx="0">
              <a:scrgbClr r="0" g="0" b="0"/>
            </a:effectRef>
            <a:fontRef idx="minor"/>
          </p:style>
        </p:sp>
        <p:sp>
          <p:nvSpPr>
            <p:cNvPr id="254" name="CustomShape 49"/>
            <p:cNvSpPr/>
            <p:nvPr/>
          </p:nvSpPr>
          <p:spPr>
            <a:xfrm>
              <a:off x="9624600" y="5144040"/>
              <a:ext cx="275760" cy="359640"/>
            </a:xfrm>
            <a:custGeom>
              <a:avLst/>
              <a:gdLst/>
              <a:ahLst/>
              <a:cxnLst/>
              <a:rect l="l" t="t" r="r" b="b"/>
              <a:pathLst>
                <a:path w="1399" h="1782">
                  <a:moveTo>
                    <a:pt x="245" y="622"/>
                  </a:moveTo>
                  <a:lnTo>
                    <a:pt x="245" y="622"/>
                  </a:lnTo>
                  <a:cubicBezTo>
                    <a:pt x="491" y="208"/>
                    <a:pt x="904" y="0"/>
                    <a:pt x="1168" y="157"/>
                  </a:cubicBezTo>
                  <a:lnTo>
                    <a:pt x="1398" y="289"/>
                  </a:lnTo>
                  <a:lnTo>
                    <a:pt x="1310" y="435"/>
                  </a:lnTo>
                  <a:lnTo>
                    <a:pt x="1310" y="435"/>
                  </a:lnTo>
                  <a:cubicBezTo>
                    <a:pt x="1295" y="413"/>
                    <a:pt x="1279" y="392"/>
                    <a:pt x="1260" y="373"/>
                  </a:cubicBezTo>
                  <a:lnTo>
                    <a:pt x="1260" y="373"/>
                  </a:lnTo>
                  <a:cubicBezTo>
                    <a:pt x="1037" y="301"/>
                    <a:pt x="729" y="474"/>
                    <a:pt x="540" y="792"/>
                  </a:cubicBezTo>
                  <a:lnTo>
                    <a:pt x="540" y="792"/>
                  </a:lnTo>
                  <a:cubicBezTo>
                    <a:pt x="351" y="1110"/>
                    <a:pt x="346" y="1463"/>
                    <a:pt x="517" y="1625"/>
                  </a:cubicBezTo>
                  <a:lnTo>
                    <a:pt x="517" y="1625"/>
                  </a:lnTo>
                  <a:cubicBezTo>
                    <a:pt x="539" y="1632"/>
                    <a:pt x="562" y="1636"/>
                    <a:pt x="586" y="1639"/>
                  </a:cubicBezTo>
                  <a:lnTo>
                    <a:pt x="500" y="1781"/>
                  </a:lnTo>
                  <a:lnTo>
                    <a:pt x="279" y="1655"/>
                  </a:lnTo>
                  <a:lnTo>
                    <a:pt x="279" y="1655"/>
                  </a:lnTo>
                  <a:cubicBezTo>
                    <a:pt x="15" y="1498"/>
                    <a:pt x="0" y="1035"/>
                    <a:pt x="245" y="622"/>
                  </a:cubicBezTo>
                </a:path>
              </a:pathLst>
            </a:custGeom>
            <a:solidFill>
              <a:schemeClr val="accent5"/>
            </a:solidFill>
            <a:ln>
              <a:noFill/>
            </a:ln>
          </p:spPr>
          <p:style>
            <a:lnRef idx="0">
              <a:scrgbClr r="0" g="0" b="0"/>
            </a:lnRef>
            <a:fillRef idx="0">
              <a:scrgbClr r="0" g="0" b="0"/>
            </a:fillRef>
            <a:effectRef idx="0">
              <a:scrgbClr r="0" g="0" b="0"/>
            </a:effectRef>
            <a:fontRef idx="minor"/>
          </p:style>
        </p:sp>
        <p:sp>
          <p:nvSpPr>
            <p:cNvPr id="255" name="CustomShape 50"/>
            <p:cNvSpPr/>
            <p:nvPr/>
          </p:nvSpPr>
          <p:spPr>
            <a:xfrm>
              <a:off x="9668160" y="5169600"/>
              <a:ext cx="285480" cy="366120"/>
            </a:xfrm>
            <a:custGeom>
              <a:avLst/>
              <a:gdLst/>
              <a:ahLst/>
              <a:cxnLst/>
              <a:rect l="l" t="t" r="r" b="b"/>
              <a:pathLst>
                <a:path w="1447" h="1812">
                  <a:moveTo>
                    <a:pt x="296" y="1498"/>
                  </a:moveTo>
                  <a:lnTo>
                    <a:pt x="296" y="1498"/>
                  </a:lnTo>
                  <a:cubicBezTo>
                    <a:pt x="519" y="1570"/>
                    <a:pt x="827" y="1397"/>
                    <a:pt x="1016" y="1079"/>
                  </a:cubicBezTo>
                  <a:lnTo>
                    <a:pt x="1016" y="1079"/>
                  </a:lnTo>
                  <a:cubicBezTo>
                    <a:pt x="1205" y="760"/>
                    <a:pt x="1210" y="408"/>
                    <a:pt x="1039" y="246"/>
                  </a:cubicBezTo>
                  <a:lnTo>
                    <a:pt x="1039" y="246"/>
                  </a:lnTo>
                  <a:cubicBezTo>
                    <a:pt x="816" y="174"/>
                    <a:pt x="508" y="347"/>
                    <a:pt x="319" y="665"/>
                  </a:cubicBezTo>
                  <a:lnTo>
                    <a:pt x="319" y="665"/>
                  </a:lnTo>
                  <a:cubicBezTo>
                    <a:pt x="130" y="983"/>
                    <a:pt x="125" y="1336"/>
                    <a:pt x="296" y="1498"/>
                  </a:cubicBezTo>
                  <a:close/>
                  <a:moveTo>
                    <a:pt x="245" y="621"/>
                  </a:moveTo>
                  <a:lnTo>
                    <a:pt x="245" y="621"/>
                  </a:lnTo>
                  <a:cubicBezTo>
                    <a:pt x="491" y="207"/>
                    <a:pt x="903" y="0"/>
                    <a:pt x="1168" y="156"/>
                  </a:cubicBezTo>
                  <a:lnTo>
                    <a:pt x="1168" y="156"/>
                  </a:lnTo>
                  <a:cubicBezTo>
                    <a:pt x="1431" y="313"/>
                    <a:pt x="1446" y="775"/>
                    <a:pt x="1202" y="1189"/>
                  </a:cubicBezTo>
                  <a:lnTo>
                    <a:pt x="1202" y="1189"/>
                  </a:lnTo>
                  <a:cubicBezTo>
                    <a:pt x="956" y="1603"/>
                    <a:pt x="544" y="1811"/>
                    <a:pt x="279" y="1654"/>
                  </a:cubicBezTo>
                  <a:lnTo>
                    <a:pt x="279" y="1654"/>
                  </a:lnTo>
                  <a:cubicBezTo>
                    <a:pt x="15" y="1497"/>
                    <a:pt x="0" y="1035"/>
                    <a:pt x="245" y="621"/>
                  </a:cubicBezTo>
                  <a:close/>
                </a:path>
              </a:pathLst>
            </a:custGeom>
            <a:solidFill>
              <a:schemeClr val="accent5">
                <a:lumMod val="75000"/>
              </a:schemeClr>
            </a:solidFill>
            <a:ln>
              <a:noFill/>
            </a:ln>
          </p:spPr>
          <p:style>
            <a:lnRef idx="0">
              <a:scrgbClr r="0" g="0" b="0"/>
            </a:lnRef>
            <a:fillRef idx="0">
              <a:scrgbClr r="0" g="0" b="0"/>
            </a:fillRef>
            <a:effectRef idx="0">
              <a:scrgbClr r="0" g="0" b="0"/>
            </a:effectRef>
            <a:fontRef idx="minor"/>
          </p:style>
        </p:sp>
        <p:sp>
          <p:nvSpPr>
            <p:cNvPr id="256" name="CustomShape 51"/>
            <p:cNvSpPr/>
            <p:nvPr/>
          </p:nvSpPr>
          <p:spPr>
            <a:xfrm>
              <a:off x="9726480" y="5211720"/>
              <a:ext cx="206280" cy="295560"/>
            </a:xfrm>
            <a:custGeom>
              <a:avLst/>
              <a:gdLst/>
              <a:ahLst/>
              <a:cxnLst/>
              <a:rect l="l" t="t" r="r" b="b"/>
              <a:pathLst>
                <a:path w="1046" h="1466">
                  <a:moveTo>
                    <a:pt x="720" y="870"/>
                  </a:moveTo>
                  <a:lnTo>
                    <a:pt x="720" y="870"/>
                  </a:lnTo>
                  <a:cubicBezTo>
                    <a:pt x="909" y="551"/>
                    <a:pt x="914" y="199"/>
                    <a:pt x="743" y="37"/>
                  </a:cubicBezTo>
                  <a:lnTo>
                    <a:pt x="743" y="37"/>
                  </a:lnTo>
                  <a:cubicBezTo>
                    <a:pt x="645" y="6"/>
                    <a:pt x="532" y="21"/>
                    <a:pt x="419" y="74"/>
                  </a:cubicBezTo>
                  <a:lnTo>
                    <a:pt x="419" y="74"/>
                  </a:lnTo>
                  <a:cubicBezTo>
                    <a:pt x="557" y="8"/>
                    <a:pt x="697" y="0"/>
                    <a:pt x="806" y="65"/>
                  </a:cubicBezTo>
                  <a:lnTo>
                    <a:pt x="806" y="65"/>
                  </a:lnTo>
                  <a:cubicBezTo>
                    <a:pt x="1030" y="198"/>
                    <a:pt x="1045" y="590"/>
                    <a:pt x="838" y="940"/>
                  </a:cubicBezTo>
                  <a:lnTo>
                    <a:pt x="838" y="940"/>
                  </a:lnTo>
                  <a:cubicBezTo>
                    <a:pt x="631" y="1289"/>
                    <a:pt x="280" y="1465"/>
                    <a:pt x="55" y="1331"/>
                  </a:cubicBezTo>
                  <a:lnTo>
                    <a:pt x="55" y="1331"/>
                  </a:lnTo>
                  <a:cubicBezTo>
                    <a:pt x="35" y="1319"/>
                    <a:pt x="17" y="1305"/>
                    <a:pt x="0" y="1289"/>
                  </a:cubicBezTo>
                  <a:lnTo>
                    <a:pt x="0" y="1289"/>
                  </a:lnTo>
                  <a:cubicBezTo>
                    <a:pt x="223" y="1361"/>
                    <a:pt x="531" y="1188"/>
                    <a:pt x="720" y="870"/>
                  </a:cubicBezTo>
                </a:path>
              </a:pathLst>
            </a:custGeom>
            <a:solidFill>
              <a:schemeClr val="accent5">
                <a:lumMod val="50000"/>
              </a:schemeClr>
            </a:solidFill>
            <a:ln>
              <a:noFill/>
            </a:ln>
          </p:spPr>
          <p:style>
            <a:lnRef idx="0">
              <a:scrgbClr r="0" g="0" b="0"/>
            </a:lnRef>
            <a:fillRef idx="0">
              <a:scrgbClr r="0" g="0" b="0"/>
            </a:fillRef>
            <a:effectRef idx="0">
              <a:scrgbClr r="0" g="0" b="0"/>
            </a:effectRef>
            <a:fontRef idx="minor"/>
          </p:style>
        </p:sp>
        <p:sp>
          <p:nvSpPr>
            <p:cNvPr id="257" name="CustomShape 52"/>
            <p:cNvSpPr/>
            <p:nvPr/>
          </p:nvSpPr>
          <p:spPr>
            <a:xfrm>
              <a:off x="9726480" y="5219640"/>
              <a:ext cx="156600" cy="255600"/>
            </a:xfrm>
            <a:custGeom>
              <a:avLst/>
              <a:gdLst/>
              <a:ahLst/>
              <a:cxnLst/>
              <a:rect l="l" t="t" r="r" b="b"/>
              <a:pathLst>
                <a:path w="793" h="1267">
                  <a:moveTo>
                    <a:pt x="67" y="1266"/>
                  </a:moveTo>
                  <a:lnTo>
                    <a:pt x="68" y="1266"/>
                  </a:lnTo>
                  <a:lnTo>
                    <a:pt x="68" y="1266"/>
                  </a:lnTo>
                  <a:cubicBezTo>
                    <a:pt x="45" y="1263"/>
                    <a:pt x="22" y="1259"/>
                    <a:pt x="0" y="1252"/>
                  </a:cubicBezTo>
                  <a:lnTo>
                    <a:pt x="0" y="1252"/>
                  </a:lnTo>
                  <a:cubicBezTo>
                    <a:pt x="22" y="1259"/>
                    <a:pt x="44" y="1264"/>
                    <a:pt x="67" y="1266"/>
                  </a:cubicBezTo>
                  <a:close/>
                  <a:moveTo>
                    <a:pt x="0" y="1252"/>
                  </a:moveTo>
                  <a:lnTo>
                    <a:pt x="0" y="1252"/>
                  </a:lnTo>
                  <a:close/>
                  <a:moveTo>
                    <a:pt x="792" y="62"/>
                  </a:moveTo>
                  <a:lnTo>
                    <a:pt x="792" y="61"/>
                  </a:lnTo>
                  <a:lnTo>
                    <a:pt x="792" y="61"/>
                  </a:lnTo>
                  <a:cubicBezTo>
                    <a:pt x="777" y="39"/>
                    <a:pt x="761" y="18"/>
                    <a:pt x="742" y="0"/>
                  </a:cubicBezTo>
                  <a:lnTo>
                    <a:pt x="742" y="0"/>
                  </a:lnTo>
                  <a:cubicBezTo>
                    <a:pt x="761" y="19"/>
                    <a:pt x="777" y="40"/>
                    <a:pt x="792" y="62"/>
                  </a:cubicBezTo>
                  <a:close/>
                </a:path>
              </a:pathLst>
            </a:custGeom>
            <a:solidFill>
              <a:srgbClr val="ACB3D9"/>
            </a:solidFill>
            <a:ln>
              <a:noFill/>
            </a:ln>
          </p:spPr>
          <p:style>
            <a:lnRef idx="0">
              <a:scrgbClr r="0" g="0" b="0"/>
            </a:lnRef>
            <a:fillRef idx="0">
              <a:scrgbClr r="0" g="0" b="0"/>
            </a:fillRef>
            <a:effectRef idx="0">
              <a:scrgbClr r="0" g="0" b="0"/>
            </a:effectRef>
            <a:fontRef idx="minor"/>
          </p:style>
        </p:sp>
        <p:sp>
          <p:nvSpPr>
            <p:cNvPr id="258" name="CustomShape 53"/>
            <p:cNvSpPr/>
            <p:nvPr/>
          </p:nvSpPr>
          <p:spPr>
            <a:xfrm>
              <a:off x="9702000" y="5219640"/>
              <a:ext cx="171360" cy="256320"/>
            </a:xfrm>
            <a:custGeom>
              <a:avLst/>
              <a:gdLst/>
              <a:ahLst/>
              <a:cxnLst/>
              <a:rect l="l" t="t" r="r" b="b"/>
              <a:pathLst>
                <a:path w="868" h="1269">
                  <a:moveTo>
                    <a:pt x="231" y="1268"/>
                  </a:moveTo>
                  <a:lnTo>
                    <a:pt x="231" y="1268"/>
                  </a:lnTo>
                  <a:close/>
                  <a:moveTo>
                    <a:pt x="124" y="1252"/>
                  </a:moveTo>
                  <a:lnTo>
                    <a:pt x="124" y="1252"/>
                  </a:lnTo>
                  <a:lnTo>
                    <a:pt x="124" y="1252"/>
                  </a:lnTo>
                  <a:cubicBezTo>
                    <a:pt x="42" y="1174"/>
                    <a:pt x="0" y="1052"/>
                    <a:pt x="0" y="911"/>
                  </a:cubicBezTo>
                  <a:lnTo>
                    <a:pt x="0" y="911"/>
                  </a:lnTo>
                  <a:cubicBezTo>
                    <a:pt x="0" y="1052"/>
                    <a:pt x="42" y="1174"/>
                    <a:pt x="124" y="1252"/>
                  </a:cubicBezTo>
                  <a:close/>
                  <a:moveTo>
                    <a:pt x="147" y="419"/>
                  </a:moveTo>
                  <a:lnTo>
                    <a:pt x="147" y="419"/>
                  </a:lnTo>
                  <a:cubicBezTo>
                    <a:pt x="148" y="417"/>
                    <a:pt x="149" y="416"/>
                    <a:pt x="150" y="414"/>
                  </a:cubicBezTo>
                  <a:lnTo>
                    <a:pt x="150" y="414"/>
                  </a:lnTo>
                  <a:cubicBezTo>
                    <a:pt x="149" y="416"/>
                    <a:pt x="148" y="417"/>
                    <a:pt x="147" y="419"/>
                  </a:cubicBezTo>
                  <a:close/>
                  <a:moveTo>
                    <a:pt x="867" y="0"/>
                  </a:moveTo>
                  <a:lnTo>
                    <a:pt x="867" y="0"/>
                  </a:lnTo>
                  <a:lnTo>
                    <a:pt x="866" y="0"/>
                  </a:lnTo>
                  <a:lnTo>
                    <a:pt x="866" y="0"/>
                  </a:lnTo>
                  <a:lnTo>
                    <a:pt x="867" y="0"/>
                  </a:lnTo>
                  <a:close/>
                </a:path>
              </a:pathLst>
            </a:custGeom>
            <a:solidFill>
              <a:srgbClr val="A1B2D6"/>
            </a:solidFill>
            <a:ln>
              <a:noFill/>
            </a:ln>
          </p:spPr>
          <p:style>
            <a:lnRef idx="0">
              <a:scrgbClr r="0" g="0" b="0"/>
            </a:lnRef>
            <a:fillRef idx="0">
              <a:scrgbClr r="0" g="0" b="0"/>
            </a:fillRef>
            <a:effectRef idx="0">
              <a:scrgbClr r="0" g="0" b="0"/>
            </a:effectRef>
            <a:fontRef idx="minor"/>
          </p:style>
        </p:sp>
        <p:sp>
          <p:nvSpPr>
            <p:cNvPr id="259" name="CustomShape 54"/>
            <p:cNvSpPr/>
            <p:nvPr/>
          </p:nvSpPr>
          <p:spPr>
            <a:xfrm>
              <a:off x="9726480" y="5216040"/>
              <a:ext cx="171360" cy="258840"/>
            </a:xfrm>
            <a:custGeom>
              <a:avLst/>
              <a:gdLst/>
              <a:ahLst/>
              <a:cxnLst/>
              <a:rect l="l" t="t" r="r" b="b"/>
              <a:pathLst>
                <a:path w="867" h="1285">
                  <a:moveTo>
                    <a:pt x="107" y="1284"/>
                  </a:moveTo>
                  <a:lnTo>
                    <a:pt x="107" y="1284"/>
                  </a:lnTo>
                  <a:lnTo>
                    <a:pt x="107" y="1284"/>
                  </a:lnTo>
                  <a:cubicBezTo>
                    <a:pt x="94" y="1284"/>
                    <a:pt x="81" y="1283"/>
                    <a:pt x="68" y="1282"/>
                  </a:cubicBezTo>
                  <a:lnTo>
                    <a:pt x="68" y="1282"/>
                  </a:lnTo>
                  <a:cubicBezTo>
                    <a:pt x="45" y="1280"/>
                    <a:pt x="23" y="1275"/>
                    <a:pt x="1" y="1268"/>
                  </a:cubicBezTo>
                  <a:lnTo>
                    <a:pt x="1" y="1268"/>
                  </a:lnTo>
                  <a:lnTo>
                    <a:pt x="1" y="1268"/>
                  </a:lnTo>
                  <a:lnTo>
                    <a:pt x="1" y="1268"/>
                  </a:lnTo>
                  <a:lnTo>
                    <a:pt x="1" y="1268"/>
                  </a:lnTo>
                  <a:lnTo>
                    <a:pt x="1" y="1268"/>
                  </a:lnTo>
                  <a:cubicBezTo>
                    <a:pt x="0" y="1268"/>
                    <a:pt x="0" y="1268"/>
                    <a:pt x="0" y="1268"/>
                  </a:cubicBezTo>
                  <a:lnTo>
                    <a:pt x="0" y="1268"/>
                  </a:lnTo>
                  <a:cubicBezTo>
                    <a:pt x="34" y="1278"/>
                    <a:pt x="70" y="1284"/>
                    <a:pt x="107" y="1284"/>
                  </a:cubicBezTo>
                  <a:close/>
                  <a:moveTo>
                    <a:pt x="718" y="851"/>
                  </a:moveTo>
                  <a:lnTo>
                    <a:pt x="718" y="851"/>
                  </a:lnTo>
                  <a:cubicBezTo>
                    <a:pt x="718" y="851"/>
                    <a:pt x="719" y="850"/>
                    <a:pt x="720" y="849"/>
                  </a:cubicBezTo>
                  <a:lnTo>
                    <a:pt x="720" y="849"/>
                  </a:lnTo>
                  <a:cubicBezTo>
                    <a:pt x="818" y="684"/>
                    <a:pt x="866" y="509"/>
                    <a:pt x="866" y="357"/>
                  </a:cubicBezTo>
                  <a:lnTo>
                    <a:pt x="866" y="357"/>
                  </a:lnTo>
                  <a:cubicBezTo>
                    <a:pt x="866" y="509"/>
                    <a:pt x="818" y="684"/>
                    <a:pt x="720" y="849"/>
                  </a:cubicBezTo>
                  <a:lnTo>
                    <a:pt x="720" y="849"/>
                  </a:lnTo>
                  <a:cubicBezTo>
                    <a:pt x="719" y="850"/>
                    <a:pt x="718" y="851"/>
                    <a:pt x="718" y="851"/>
                  </a:cubicBezTo>
                  <a:close/>
                  <a:moveTo>
                    <a:pt x="419" y="53"/>
                  </a:moveTo>
                  <a:lnTo>
                    <a:pt x="419" y="53"/>
                  </a:lnTo>
                  <a:cubicBezTo>
                    <a:pt x="475" y="26"/>
                    <a:pt x="532" y="9"/>
                    <a:pt x="587" y="3"/>
                  </a:cubicBezTo>
                  <a:lnTo>
                    <a:pt x="587" y="3"/>
                  </a:lnTo>
                  <a:cubicBezTo>
                    <a:pt x="603" y="1"/>
                    <a:pt x="620" y="0"/>
                    <a:pt x="636" y="0"/>
                  </a:cubicBezTo>
                  <a:lnTo>
                    <a:pt x="636" y="0"/>
                  </a:lnTo>
                  <a:cubicBezTo>
                    <a:pt x="673" y="0"/>
                    <a:pt x="708" y="5"/>
                    <a:pt x="742" y="16"/>
                  </a:cubicBezTo>
                  <a:lnTo>
                    <a:pt x="742" y="16"/>
                  </a:lnTo>
                  <a:cubicBezTo>
                    <a:pt x="708" y="5"/>
                    <a:pt x="673" y="0"/>
                    <a:pt x="636" y="0"/>
                  </a:cubicBezTo>
                  <a:lnTo>
                    <a:pt x="636" y="0"/>
                  </a:lnTo>
                  <a:cubicBezTo>
                    <a:pt x="573" y="0"/>
                    <a:pt x="508" y="15"/>
                    <a:pt x="443" y="43"/>
                  </a:cubicBezTo>
                  <a:lnTo>
                    <a:pt x="443" y="43"/>
                  </a:lnTo>
                  <a:cubicBezTo>
                    <a:pt x="435" y="46"/>
                    <a:pt x="427" y="49"/>
                    <a:pt x="419" y="53"/>
                  </a:cubicBezTo>
                  <a:close/>
                </a:path>
              </a:pathLst>
            </a:custGeom>
            <a:solidFill>
              <a:srgbClr val="9AACCD"/>
            </a:solidFill>
            <a:ln>
              <a:noFill/>
            </a:ln>
          </p:spPr>
          <p:style>
            <a:lnRef idx="0">
              <a:scrgbClr r="0" g="0" b="0"/>
            </a:lnRef>
            <a:fillRef idx="0">
              <a:scrgbClr r="0" g="0" b="0"/>
            </a:fillRef>
            <a:effectRef idx="0">
              <a:scrgbClr r="0" g="0" b="0"/>
            </a:effectRef>
            <a:fontRef idx="minor"/>
          </p:style>
        </p:sp>
        <p:sp>
          <p:nvSpPr>
            <p:cNvPr id="260" name="CustomShape 55"/>
            <p:cNvSpPr/>
            <p:nvPr/>
          </p:nvSpPr>
          <p:spPr>
            <a:xfrm>
              <a:off x="9541800" y="5393520"/>
              <a:ext cx="124920" cy="95760"/>
            </a:xfrm>
            <a:custGeom>
              <a:avLst/>
              <a:gdLst/>
              <a:ahLst/>
              <a:cxnLst/>
              <a:rect l="l" t="t" r="r" b="b"/>
              <a:pathLst>
                <a:path w="636" h="475">
                  <a:moveTo>
                    <a:pt x="608" y="67"/>
                  </a:moveTo>
                  <a:lnTo>
                    <a:pt x="608" y="67"/>
                  </a:lnTo>
                  <a:cubicBezTo>
                    <a:pt x="582" y="22"/>
                    <a:pt x="537" y="0"/>
                    <a:pt x="508" y="17"/>
                  </a:cubicBezTo>
                  <a:lnTo>
                    <a:pt x="0" y="313"/>
                  </a:lnTo>
                  <a:lnTo>
                    <a:pt x="97" y="474"/>
                  </a:lnTo>
                  <a:lnTo>
                    <a:pt x="605" y="179"/>
                  </a:lnTo>
                  <a:lnTo>
                    <a:pt x="605" y="179"/>
                  </a:lnTo>
                  <a:cubicBezTo>
                    <a:pt x="633" y="162"/>
                    <a:pt x="635" y="112"/>
                    <a:pt x="608" y="67"/>
                  </a:cubicBezTo>
                </a:path>
              </a:pathLst>
            </a:custGeom>
            <a:solidFill>
              <a:schemeClr val="accent1"/>
            </a:solidFill>
            <a:ln>
              <a:noFill/>
            </a:ln>
          </p:spPr>
          <p:style>
            <a:lnRef idx="0">
              <a:scrgbClr r="0" g="0" b="0"/>
            </a:lnRef>
            <a:fillRef idx="0">
              <a:scrgbClr r="0" g="0" b="0"/>
            </a:fillRef>
            <a:effectRef idx="0">
              <a:scrgbClr r="0" g="0" b="0"/>
            </a:effectRef>
            <a:fontRef idx="minor"/>
          </p:style>
        </p:sp>
        <p:sp>
          <p:nvSpPr>
            <p:cNvPr id="261" name="CustomShape 56"/>
            <p:cNvSpPr/>
            <p:nvPr/>
          </p:nvSpPr>
          <p:spPr>
            <a:xfrm>
              <a:off x="9359640" y="5438160"/>
              <a:ext cx="221760" cy="168840"/>
            </a:xfrm>
            <a:custGeom>
              <a:avLst/>
              <a:gdLst/>
              <a:ahLst/>
              <a:cxnLst/>
              <a:rect l="l" t="t" r="r" b="b"/>
              <a:pathLst>
                <a:path w="1124" h="839">
                  <a:moveTo>
                    <a:pt x="1076" y="119"/>
                  </a:moveTo>
                  <a:lnTo>
                    <a:pt x="1076" y="119"/>
                  </a:lnTo>
                  <a:cubicBezTo>
                    <a:pt x="1029" y="40"/>
                    <a:pt x="950" y="0"/>
                    <a:pt x="900" y="30"/>
                  </a:cubicBezTo>
                  <a:lnTo>
                    <a:pt x="0" y="553"/>
                  </a:lnTo>
                  <a:lnTo>
                    <a:pt x="171" y="838"/>
                  </a:lnTo>
                  <a:lnTo>
                    <a:pt x="1069" y="316"/>
                  </a:lnTo>
                  <a:lnTo>
                    <a:pt x="1069" y="316"/>
                  </a:lnTo>
                  <a:cubicBezTo>
                    <a:pt x="1120" y="286"/>
                    <a:pt x="1123" y="198"/>
                    <a:pt x="1076" y="119"/>
                  </a:cubicBezTo>
                </a:path>
              </a:pathLst>
            </a:custGeom>
            <a:solidFill>
              <a:schemeClr val="accent5"/>
            </a:solidFill>
            <a:ln>
              <a:noFill/>
            </a:ln>
          </p:spPr>
          <p:style>
            <a:lnRef idx="0">
              <a:scrgbClr r="0" g="0" b="0"/>
            </a:lnRef>
            <a:fillRef idx="0">
              <a:scrgbClr r="0" g="0" b="0"/>
            </a:fillRef>
            <a:effectRef idx="0">
              <a:scrgbClr r="0" g="0" b="0"/>
            </a:effectRef>
            <a:fontRef idx="minor"/>
          </p:style>
        </p:sp>
        <p:sp>
          <p:nvSpPr>
            <p:cNvPr id="262" name="CustomShape 57"/>
            <p:cNvSpPr/>
            <p:nvPr/>
          </p:nvSpPr>
          <p:spPr>
            <a:xfrm>
              <a:off x="9349200" y="5544000"/>
              <a:ext cx="54360" cy="70200"/>
            </a:xfrm>
            <a:custGeom>
              <a:avLst/>
              <a:gdLst/>
              <a:ahLst/>
              <a:cxnLst/>
              <a:rect l="l" t="t" r="r" b="b"/>
              <a:pathLst>
                <a:path w="278" h="347">
                  <a:moveTo>
                    <a:pt x="47" y="227"/>
                  </a:moveTo>
                  <a:lnTo>
                    <a:pt x="47" y="227"/>
                  </a:lnTo>
                  <a:cubicBezTo>
                    <a:pt x="94" y="306"/>
                    <a:pt x="173" y="346"/>
                    <a:pt x="223" y="316"/>
                  </a:cubicBezTo>
                  <a:lnTo>
                    <a:pt x="223" y="316"/>
                  </a:lnTo>
                  <a:cubicBezTo>
                    <a:pt x="274" y="286"/>
                    <a:pt x="277" y="198"/>
                    <a:pt x="230" y="119"/>
                  </a:cubicBezTo>
                  <a:lnTo>
                    <a:pt x="230" y="119"/>
                  </a:lnTo>
                  <a:cubicBezTo>
                    <a:pt x="183" y="40"/>
                    <a:pt x="104" y="0"/>
                    <a:pt x="54" y="30"/>
                  </a:cubicBezTo>
                  <a:lnTo>
                    <a:pt x="54" y="30"/>
                  </a:lnTo>
                  <a:cubicBezTo>
                    <a:pt x="3" y="60"/>
                    <a:pt x="0" y="148"/>
                    <a:pt x="47" y="227"/>
                  </a:cubicBezTo>
                </a:path>
              </a:pathLst>
            </a:custGeom>
            <a:solidFill>
              <a:schemeClr val="accent6">
                <a:lumMod val="75000"/>
              </a:schemeClr>
            </a:solidFill>
            <a:ln>
              <a:noFill/>
            </a:ln>
          </p:spPr>
          <p:style>
            <a:lnRef idx="0">
              <a:scrgbClr r="0" g="0" b="0"/>
            </a:lnRef>
            <a:fillRef idx="0">
              <a:scrgbClr r="0" g="0" b="0"/>
            </a:fillRef>
            <a:effectRef idx="0">
              <a:scrgbClr r="0" g="0" b="0"/>
            </a:effectRef>
            <a:fontRef idx="minor"/>
          </p:style>
        </p:sp>
        <p:sp>
          <p:nvSpPr>
            <p:cNvPr id="263" name="CustomShape 58"/>
            <p:cNvSpPr/>
            <p:nvPr/>
          </p:nvSpPr>
          <p:spPr>
            <a:xfrm>
              <a:off x="9357840" y="5556600"/>
              <a:ext cx="35280" cy="45000"/>
            </a:xfrm>
            <a:custGeom>
              <a:avLst/>
              <a:gdLst/>
              <a:ahLst/>
              <a:cxnLst/>
              <a:rect l="l" t="t" r="r" b="b"/>
              <a:pathLst>
                <a:path w="181" h="227">
                  <a:moveTo>
                    <a:pt x="30" y="149"/>
                  </a:moveTo>
                  <a:lnTo>
                    <a:pt x="30" y="149"/>
                  </a:lnTo>
                  <a:cubicBezTo>
                    <a:pt x="61" y="200"/>
                    <a:pt x="112" y="226"/>
                    <a:pt x="145" y="206"/>
                  </a:cubicBezTo>
                  <a:lnTo>
                    <a:pt x="145" y="206"/>
                  </a:lnTo>
                  <a:cubicBezTo>
                    <a:pt x="178" y="187"/>
                    <a:pt x="180" y="129"/>
                    <a:pt x="150" y="78"/>
                  </a:cubicBezTo>
                  <a:lnTo>
                    <a:pt x="150" y="78"/>
                  </a:lnTo>
                  <a:cubicBezTo>
                    <a:pt x="119" y="26"/>
                    <a:pt x="68" y="0"/>
                    <a:pt x="35" y="19"/>
                  </a:cubicBezTo>
                  <a:lnTo>
                    <a:pt x="35" y="19"/>
                  </a:lnTo>
                  <a:cubicBezTo>
                    <a:pt x="1" y="39"/>
                    <a:pt x="0" y="97"/>
                    <a:pt x="30" y="149"/>
                  </a:cubicBezTo>
                </a:path>
              </a:pathLst>
            </a:custGeom>
            <a:solidFill>
              <a:schemeClr val="accent6">
                <a:lumMod val="90000"/>
              </a:schemeClr>
            </a:solidFill>
            <a:ln>
              <a:noFill/>
            </a:ln>
          </p:spPr>
          <p:style>
            <a:lnRef idx="0">
              <a:scrgbClr r="0" g="0" b="0"/>
            </a:lnRef>
            <a:fillRef idx="0">
              <a:scrgbClr r="0" g="0" b="0"/>
            </a:fillRef>
            <a:effectRef idx="0">
              <a:scrgbClr r="0" g="0" b="0"/>
            </a:effectRef>
            <a:fontRef idx="minor"/>
          </p:style>
        </p:sp>
        <p:sp>
          <p:nvSpPr>
            <p:cNvPr id="264" name="CustomShape 59"/>
            <p:cNvSpPr/>
            <p:nvPr/>
          </p:nvSpPr>
          <p:spPr>
            <a:xfrm>
              <a:off x="10224000" y="4035960"/>
              <a:ext cx="1440" cy="1440"/>
            </a:xfrm>
            <a:custGeom>
              <a:avLst/>
              <a:gdLst/>
              <a:ahLst/>
              <a:cxnLst/>
              <a:rect l="l" t="t" r="r" b="b"/>
              <a:pathLst>
                <a:path w="9" h="7">
                  <a:moveTo>
                    <a:pt x="8" y="6"/>
                  </a:moveTo>
                  <a:lnTo>
                    <a:pt x="8" y="6"/>
                  </a:lnTo>
                  <a:cubicBezTo>
                    <a:pt x="5" y="4"/>
                    <a:pt x="3" y="2"/>
                    <a:pt x="0" y="0"/>
                  </a:cubicBezTo>
                  <a:lnTo>
                    <a:pt x="0" y="0"/>
                  </a:lnTo>
                  <a:cubicBezTo>
                    <a:pt x="3" y="2"/>
                    <a:pt x="6" y="4"/>
                    <a:pt x="8" y="6"/>
                  </a:cubicBezTo>
                </a:path>
              </a:pathLst>
            </a:custGeom>
            <a:solidFill>
              <a:srgbClr val="703524"/>
            </a:solidFill>
            <a:ln>
              <a:noFill/>
            </a:ln>
          </p:spPr>
          <p:style>
            <a:lnRef idx="0">
              <a:scrgbClr r="0" g="0" b="0"/>
            </a:lnRef>
            <a:fillRef idx="0">
              <a:scrgbClr r="0" g="0" b="0"/>
            </a:fillRef>
            <a:effectRef idx="0">
              <a:scrgbClr r="0" g="0" b="0"/>
            </a:effectRef>
            <a:fontRef idx="minor"/>
          </p:style>
        </p:sp>
        <p:sp>
          <p:nvSpPr>
            <p:cNvPr id="265" name="CustomShape 60"/>
            <p:cNvSpPr/>
            <p:nvPr/>
          </p:nvSpPr>
          <p:spPr>
            <a:xfrm>
              <a:off x="10073880" y="4100040"/>
              <a:ext cx="92880" cy="72720"/>
            </a:xfrm>
            <a:custGeom>
              <a:avLst/>
              <a:gdLst/>
              <a:ahLst/>
              <a:cxnLst/>
              <a:rect l="l" t="t" r="r" b="b"/>
              <a:pathLst>
                <a:path w="470" h="363">
                  <a:moveTo>
                    <a:pt x="469" y="320"/>
                  </a:moveTo>
                  <a:lnTo>
                    <a:pt x="469" y="320"/>
                  </a:lnTo>
                  <a:cubicBezTo>
                    <a:pt x="464" y="332"/>
                    <a:pt x="459" y="346"/>
                    <a:pt x="453" y="362"/>
                  </a:cubicBezTo>
                  <a:lnTo>
                    <a:pt x="453" y="362"/>
                  </a:lnTo>
                  <a:cubicBezTo>
                    <a:pt x="404" y="358"/>
                    <a:pt x="355" y="346"/>
                    <a:pt x="310" y="339"/>
                  </a:cubicBezTo>
                  <a:lnTo>
                    <a:pt x="310" y="339"/>
                  </a:lnTo>
                  <a:cubicBezTo>
                    <a:pt x="310" y="338"/>
                    <a:pt x="310" y="338"/>
                    <a:pt x="309" y="338"/>
                  </a:cubicBezTo>
                  <a:lnTo>
                    <a:pt x="309" y="338"/>
                  </a:lnTo>
                  <a:cubicBezTo>
                    <a:pt x="285" y="331"/>
                    <a:pt x="259" y="325"/>
                    <a:pt x="235" y="319"/>
                  </a:cubicBezTo>
                  <a:lnTo>
                    <a:pt x="235" y="319"/>
                  </a:lnTo>
                  <a:cubicBezTo>
                    <a:pt x="214" y="312"/>
                    <a:pt x="193" y="304"/>
                    <a:pt x="172" y="293"/>
                  </a:cubicBezTo>
                  <a:lnTo>
                    <a:pt x="172" y="293"/>
                  </a:lnTo>
                  <a:cubicBezTo>
                    <a:pt x="87" y="251"/>
                    <a:pt x="17" y="207"/>
                    <a:pt x="0" y="106"/>
                  </a:cubicBezTo>
                  <a:lnTo>
                    <a:pt x="0" y="106"/>
                  </a:lnTo>
                  <a:cubicBezTo>
                    <a:pt x="11" y="66"/>
                    <a:pt x="23" y="30"/>
                    <a:pt x="35" y="0"/>
                  </a:cubicBezTo>
                  <a:lnTo>
                    <a:pt x="35" y="0"/>
                  </a:lnTo>
                  <a:lnTo>
                    <a:pt x="35" y="0"/>
                  </a:lnTo>
                  <a:lnTo>
                    <a:pt x="35" y="0"/>
                  </a:lnTo>
                  <a:cubicBezTo>
                    <a:pt x="37" y="3"/>
                    <a:pt x="40" y="5"/>
                    <a:pt x="43" y="6"/>
                  </a:cubicBezTo>
                  <a:lnTo>
                    <a:pt x="43" y="6"/>
                  </a:lnTo>
                  <a:cubicBezTo>
                    <a:pt x="71" y="134"/>
                    <a:pt x="100" y="177"/>
                    <a:pt x="209" y="221"/>
                  </a:cubicBezTo>
                  <a:lnTo>
                    <a:pt x="209" y="221"/>
                  </a:lnTo>
                  <a:cubicBezTo>
                    <a:pt x="282" y="250"/>
                    <a:pt x="378" y="298"/>
                    <a:pt x="469" y="320"/>
                  </a:cubicBezTo>
                </a:path>
              </a:pathLst>
            </a:custGeom>
            <a:solidFill>
              <a:srgbClr val="EDA763"/>
            </a:solidFill>
            <a:ln>
              <a:noFill/>
            </a:ln>
          </p:spPr>
          <p:style>
            <a:lnRef idx="0">
              <a:scrgbClr r="0" g="0" b="0"/>
            </a:lnRef>
            <a:fillRef idx="0">
              <a:scrgbClr r="0" g="0" b="0"/>
            </a:fillRef>
            <a:effectRef idx="0">
              <a:scrgbClr r="0" g="0" b="0"/>
            </a:effectRef>
            <a:fontRef idx="minor"/>
          </p:style>
        </p:sp>
        <p:sp>
          <p:nvSpPr>
            <p:cNvPr id="266" name="CustomShape 61"/>
            <p:cNvSpPr/>
            <p:nvPr/>
          </p:nvSpPr>
          <p:spPr>
            <a:xfrm>
              <a:off x="10135080" y="4168800"/>
              <a:ext cx="28440" cy="14760"/>
            </a:xfrm>
            <a:custGeom>
              <a:avLst/>
              <a:gdLst/>
              <a:ahLst/>
              <a:cxnLst/>
              <a:rect l="l" t="t" r="r" b="b"/>
              <a:pathLst>
                <a:path w="144" h="76">
                  <a:moveTo>
                    <a:pt x="143" y="23"/>
                  </a:moveTo>
                  <a:lnTo>
                    <a:pt x="143" y="23"/>
                  </a:lnTo>
                  <a:cubicBezTo>
                    <a:pt x="137" y="40"/>
                    <a:pt x="132" y="57"/>
                    <a:pt x="126" y="75"/>
                  </a:cubicBezTo>
                  <a:lnTo>
                    <a:pt x="126" y="75"/>
                  </a:lnTo>
                  <a:cubicBezTo>
                    <a:pt x="110" y="55"/>
                    <a:pt x="92" y="38"/>
                    <a:pt x="72" y="26"/>
                  </a:cubicBezTo>
                  <a:lnTo>
                    <a:pt x="72" y="26"/>
                  </a:lnTo>
                  <a:cubicBezTo>
                    <a:pt x="51" y="16"/>
                    <a:pt x="26" y="7"/>
                    <a:pt x="0" y="0"/>
                  </a:cubicBezTo>
                  <a:lnTo>
                    <a:pt x="0" y="0"/>
                  </a:lnTo>
                  <a:cubicBezTo>
                    <a:pt x="45" y="7"/>
                    <a:pt x="94" y="19"/>
                    <a:pt x="143" y="23"/>
                  </a:cubicBezTo>
                </a:path>
              </a:pathLst>
            </a:custGeom>
            <a:solidFill>
              <a:srgbClr val="F0BA84"/>
            </a:solidFill>
            <a:ln>
              <a:noFill/>
            </a:ln>
          </p:spPr>
          <p:style>
            <a:lnRef idx="0">
              <a:scrgbClr r="0" g="0" b="0"/>
            </a:lnRef>
            <a:fillRef idx="0">
              <a:scrgbClr r="0" g="0" b="0"/>
            </a:fillRef>
            <a:effectRef idx="0">
              <a:scrgbClr r="0" g="0" b="0"/>
            </a:effectRef>
            <a:fontRef idx="minor"/>
          </p:style>
        </p:sp>
        <p:sp>
          <p:nvSpPr>
            <p:cNvPr id="267" name="CustomShape 62"/>
            <p:cNvSpPr/>
            <p:nvPr/>
          </p:nvSpPr>
          <p:spPr>
            <a:xfrm>
              <a:off x="10194120" y="4016160"/>
              <a:ext cx="360" cy="3960"/>
            </a:xfrm>
            <a:custGeom>
              <a:avLst/>
              <a:gdLst/>
              <a:ahLst/>
              <a:cxnLst/>
              <a:rect l="l" t="t" r="r" b="b"/>
              <a:pathLst>
                <a:path w="6" h="20">
                  <a:moveTo>
                    <a:pt x="1" y="0"/>
                  </a:moveTo>
                  <a:lnTo>
                    <a:pt x="1" y="0"/>
                  </a:lnTo>
                  <a:cubicBezTo>
                    <a:pt x="2" y="7"/>
                    <a:pt x="4" y="13"/>
                    <a:pt x="5" y="19"/>
                  </a:cubicBezTo>
                  <a:lnTo>
                    <a:pt x="5" y="19"/>
                  </a:lnTo>
                  <a:cubicBezTo>
                    <a:pt x="2" y="12"/>
                    <a:pt x="0" y="6"/>
                    <a:pt x="1" y="0"/>
                  </a:cubicBezTo>
                </a:path>
              </a:pathLst>
            </a:custGeom>
            <a:solidFill>
              <a:srgbClr val="703524"/>
            </a:solidFill>
            <a:ln>
              <a:noFill/>
            </a:ln>
          </p:spPr>
          <p:style>
            <a:lnRef idx="0">
              <a:scrgbClr r="0" g="0" b="0"/>
            </a:lnRef>
            <a:fillRef idx="0">
              <a:scrgbClr r="0" g="0" b="0"/>
            </a:fillRef>
            <a:effectRef idx="0">
              <a:scrgbClr r="0" g="0" b="0"/>
            </a:effectRef>
            <a:fontRef idx="minor"/>
          </p:style>
        </p:sp>
        <p:sp>
          <p:nvSpPr>
            <p:cNvPr id="268" name="CustomShape 63"/>
            <p:cNvSpPr/>
            <p:nvPr/>
          </p:nvSpPr>
          <p:spPr>
            <a:xfrm>
              <a:off x="10063440" y="4121640"/>
              <a:ext cx="96480" cy="88920"/>
            </a:xfrm>
            <a:custGeom>
              <a:avLst/>
              <a:gdLst/>
              <a:ahLst/>
              <a:cxnLst/>
              <a:rect l="l" t="t" r="r" b="b"/>
              <a:pathLst>
                <a:path w="491" h="441">
                  <a:moveTo>
                    <a:pt x="0" y="227"/>
                  </a:moveTo>
                  <a:lnTo>
                    <a:pt x="0" y="227"/>
                  </a:lnTo>
                  <a:cubicBezTo>
                    <a:pt x="2" y="217"/>
                    <a:pt x="5" y="205"/>
                    <a:pt x="8" y="194"/>
                  </a:cubicBezTo>
                  <a:lnTo>
                    <a:pt x="8" y="194"/>
                  </a:lnTo>
                  <a:cubicBezTo>
                    <a:pt x="22" y="126"/>
                    <a:pt x="37" y="59"/>
                    <a:pt x="54" y="0"/>
                  </a:cubicBezTo>
                  <a:lnTo>
                    <a:pt x="54" y="0"/>
                  </a:lnTo>
                  <a:cubicBezTo>
                    <a:pt x="69" y="86"/>
                    <a:pt x="122" y="131"/>
                    <a:pt x="190" y="169"/>
                  </a:cubicBezTo>
                  <a:lnTo>
                    <a:pt x="190" y="169"/>
                  </a:lnTo>
                  <a:cubicBezTo>
                    <a:pt x="253" y="170"/>
                    <a:pt x="331" y="179"/>
                    <a:pt x="422" y="198"/>
                  </a:cubicBezTo>
                  <a:lnTo>
                    <a:pt x="422" y="198"/>
                  </a:lnTo>
                  <a:cubicBezTo>
                    <a:pt x="462" y="222"/>
                    <a:pt x="484" y="259"/>
                    <a:pt x="490" y="308"/>
                  </a:cubicBezTo>
                  <a:lnTo>
                    <a:pt x="490" y="308"/>
                  </a:lnTo>
                  <a:cubicBezTo>
                    <a:pt x="306" y="440"/>
                    <a:pt x="143" y="413"/>
                    <a:pt x="0" y="227"/>
                  </a:cubicBezTo>
                </a:path>
              </a:pathLst>
            </a:custGeom>
            <a:solidFill>
              <a:srgbClr val="F0BA84"/>
            </a:solidFill>
            <a:ln>
              <a:noFill/>
            </a:ln>
          </p:spPr>
          <p:style>
            <a:lnRef idx="0">
              <a:scrgbClr r="0" g="0" b="0"/>
            </a:lnRef>
            <a:fillRef idx="0">
              <a:scrgbClr r="0" g="0" b="0"/>
            </a:fillRef>
            <a:effectRef idx="0">
              <a:scrgbClr r="0" g="0" b="0"/>
            </a:effectRef>
            <a:fontRef idx="minor"/>
          </p:style>
        </p:sp>
        <p:sp>
          <p:nvSpPr>
            <p:cNvPr id="269" name="CustomShape 64"/>
            <p:cNvSpPr/>
            <p:nvPr/>
          </p:nvSpPr>
          <p:spPr>
            <a:xfrm>
              <a:off x="10081080" y="4040280"/>
              <a:ext cx="34560" cy="63000"/>
            </a:xfrm>
            <a:custGeom>
              <a:avLst/>
              <a:gdLst/>
              <a:ahLst/>
              <a:cxnLst/>
              <a:rect l="l" t="t" r="r" b="b"/>
              <a:pathLst>
                <a:path w="178" h="315">
                  <a:moveTo>
                    <a:pt x="119" y="160"/>
                  </a:moveTo>
                  <a:lnTo>
                    <a:pt x="119" y="160"/>
                  </a:lnTo>
                  <a:cubicBezTo>
                    <a:pt x="92" y="223"/>
                    <a:pt x="47" y="314"/>
                    <a:pt x="8" y="302"/>
                  </a:cubicBezTo>
                  <a:lnTo>
                    <a:pt x="8" y="302"/>
                  </a:lnTo>
                  <a:cubicBezTo>
                    <a:pt x="5" y="301"/>
                    <a:pt x="2" y="299"/>
                    <a:pt x="0" y="296"/>
                  </a:cubicBezTo>
                  <a:lnTo>
                    <a:pt x="0" y="296"/>
                  </a:lnTo>
                  <a:cubicBezTo>
                    <a:pt x="22" y="222"/>
                    <a:pt x="43" y="146"/>
                    <a:pt x="62" y="70"/>
                  </a:cubicBezTo>
                  <a:lnTo>
                    <a:pt x="62" y="70"/>
                  </a:lnTo>
                  <a:cubicBezTo>
                    <a:pt x="101" y="15"/>
                    <a:pt x="177" y="0"/>
                    <a:pt x="140" y="109"/>
                  </a:cubicBezTo>
                  <a:lnTo>
                    <a:pt x="140" y="109"/>
                  </a:lnTo>
                  <a:cubicBezTo>
                    <a:pt x="136" y="117"/>
                    <a:pt x="129" y="137"/>
                    <a:pt x="119" y="160"/>
                  </a:cubicBezTo>
                </a:path>
              </a:pathLst>
            </a:custGeom>
            <a:solidFill>
              <a:srgbClr val="F0BA84"/>
            </a:solidFill>
            <a:ln>
              <a:noFill/>
            </a:ln>
          </p:spPr>
          <p:style>
            <a:lnRef idx="0">
              <a:scrgbClr r="0" g="0" b="0"/>
            </a:lnRef>
            <a:fillRef idx="0">
              <a:scrgbClr r="0" g="0" b="0"/>
            </a:fillRef>
            <a:effectRef idx="0">
              <a:scrgbClr r="0" g="0" b="0"/>
            </a:effectRef>
            <a:fontRef idx="minor"/>
          </p:style>
        </p:sp>
        <p:sp>
          <p:nvSpPr>
            <p:cNvPr id="270" name="CustomShape 65"/>
            <p:cNvSpPr/>
            <p:nvPr/>
          </p:nvSpPr>
          <p:spPr>
            <a:xfrm>
              <a:off x="10040760" y="3978720"/>
              <a:ext cx="47520" cy="109440"/>
            </a:xfrm>
            <a:custGeom>
              <a:avLst/>
              <a:gdLst/>
              <a:ahLst/>
              <a:cxnLst/>
              <a:rect l="l" t="t" r="r" b="b"/>
              <a:pathLst>
                <a:path w="243" h="544">
                  <a:moveTo>
                    <a:pt x="242" y="68"/>
                  </a:moveTo>
                  <a:lnTo>
                    <a:pt x="242" y="68"/>
                  </a:lnTo>
                  <a:cubicBezTo>
                    <a:pt x="143" y="199"/>
                    <a:pt x="141" y="439"/>
                    <a:pt x="88" y="543"/>
                  </a:cubicBezTo>
                  <a:lnTo>
                    <a:pt x="88" y="543"/>
                  </a:lnTo>
                  <a:cubicBezTo>
                    <a:pt x="57" y="493"/>
                    <a:pt x="50" y="448"/>
                    <a:pt x="1" y="422"/>
                  </a:cubicBezTo>
                  <a:lnTo>
                    <a:pt x="0" y="422"/>
                  </a:lnTo>
                  <a:lnTo>
                    <a:pt x="0" y="422"/>
                  </a:lnTo>
                  <a:cubicBezTo>
                    <a:pt x="24" y="327"/>
                    <a:pt x="81" y="289"/>
                    <a:pt x="105" y="177"/>
                  </a:cubicBezTo>
                  <a:lnTo>
                    <a:pt x="105" y="177"/>
                  </a:lnTo>
                  <a:cubicBezTo>
                    <a:pt x="115" y="132"/>
                    <a:pt x="129" y="66"/>
                    <a:pt x="148" y="2"/>
                  </a:cubicBezTo>
                  <a:lnTo>
                    <a:pt x="150" y="0"/>
                  </a:lnTo>
                  <a:lnTo>
                    <a:pt x="150" y="0"/>
                  </a:lnTo>
                  <a:cubicBezTo>
                    <a:pt x="176" y="26"/>
                    <a:pt x="208" y="49"/>
                    <a:pt x="242" y="68"/>
                  </a:cubicBezTo>
                </a:path>
              </a:pathLst>
            </a:custGeom>
            <a:solidFill>
              <a:srgbClr val="F0BA84"/>
            </a:solidFill>
            <a:ln>
              <a:noFill/>
            </a:ln>
          </p:spPr>
          <p:style>
            <a:lnRef idx="0">
              <a:scrgbClr r="0" g="0" b="0"/>
            </a:lnRef>
            <a:fillRef idx="0">
              <a:scrgbClr r="0" g="0" b="0"/>
            </a:fillRef>
            <a:effectRef idx="0">
              <a:scrgbClr r="0" g="0" b="0"/>
            </a:effectRef>
            <a:fontRef idx="minor"/>
          </p:style>
        </p:sp>
        <p:sp>
          <p:nvSpPr>
            <p:cNvPr id="271" name="CustomShape 66"/>
            <p:cNvSpPr/>
            <p:nvPr/>
          </p:nvSpPr>
          <p:spPr>
            <a:xfrm>
              <a:off x="10009440" y="3897720"/>
              <a:ext cx="254880" cy="269640"/>
            </a:xfrm>
            <a:custGeom>
              <a:avLst/>
              <a:gdLst/>
              <a:ahLst/>
              <a:cxnLst/>
              <a:rect l="l" t="t" r="r" b="b"/>
              <a:pathLst>
                <a:path w="1293" h="1337">
                  <a:moveTo>
                    <a:pt x="78" y="1208"/>
                  </a:moveTo>
                  <a:lnTo>
                    <a:pt x="78" y="1208"/>
                  </a:lnTo>
                  <a:cubicBezTo>
                    <a:pt x="16" y="1136"/>
                    <a:pt x="0" y="1033"/>
                    <a:pt x="115" y="938"/>
                  </a:cubicBezTo>
                  <a:lnTo>
                    <a:pt x="115" y="938"/>
                  </a:lnTo>
                  <a:cubicBezTo>
                    <a:pt x="109" y="931"/>
                    <a:pt x="107" y="922"/>
                    <a:pt x="108" y="911"/>
                  </a:cubicBezTo>
                  <a:lnTo>
                    <a:pt x="108" y="911"/>
                  </a:lnTo>
                  <a:lnTo>
                    <a:pt x="108" y="911"/>
                  </a:lnTo>
                  <a:lnTo>
                    <a:pt x="108" y="911"/>
                  </a:lnTo>
                  <a:cubicBezTo>
                    <a:pt x="111" y="885"/>
                    <a:pt x="133" y="850"/>
                    <a:pt x="156" y="823"/>
                  </a:cubicBezTo>
                  <a:lnTo>
                    <a:pt x="156" y="823"/>
                  </a:lnTo>
                  <a:lnTo>
                    <a:pt x="157" y="823"/>
                  </a:lnTo>
                  <a:lnTo>
                    <a:pt x="157" y="823"/>
                  </a:lnTo>
                  <a:cubicBezTo>
                    <a:pt x="206" y="849"/>
                    <a:pt x="213" y="894"/>
                    <a:pt x="244" y="944"/>
                  </a:cubicBezTo>
                  <a:lnTo>
                    <a:pt x="244" y="944"/>
                  </a:lnTo>
                  <a:cubicBezTo>
                    <a:pt x="297" y="840"/>
                    <a:pt x="299" y="600"/>
                    <a:pt x="398" y="469"/>
                  </a:cubicBezTo>
                  <a:lnTo>
                    <a:pt x="406" y="457"/>
                  </a:lnTo>
                  <a:lnTo>
                    <a:pt x="398" y="469"/>
                  </a:lnTo>
                  <a:lnTo>
                    <a:pt x="398" y="469"/>
                  </a:lnTo>
                  <a:cubicBezTo>
                    <a:pt x="364" y="450"/>
                    <a:pt x="331" y="427"/>
                    <a:pt x="306" y="401"/>
                  </a:cubicBezTo>
                  <a:lnTo>
                    <a:pt x="306" y="401"/>
                  </a:lnTo>
                  <a:cubicBezTo>
                    <a:pt x="229" y="325"/>
                    <a:pt x="202" y="221"/>
                    <a:pt x="304" y="97"/>
                  </a:cubicBezTo>
                  <a:lnTo>
                    <a:pt x="304" y="97"/>
                  </a:lnTo>
                  <a:cubicBezTo>
                    <a:pt x="384" y="0"/>
                    <a:pt x="459" y="22"/>
                    <a:pt x="554" y="83"/>
                  </a:cubicBezTo>
                  <a:lnTo>
                    <a:pt x="554" y="83"/>
                  </a:lnTo>
                  <a:cubicBezTo>
                    <a:pt x="606" y="111"/>
                    <a:pt x="673" y="121"/>
                    <a:pt x="734" y="134"/>
                  </a:cubicBezTo>
                  <a:lnTo>
                    <a:pt x="734" y="134"/>
                  </a:lnTo>
                  <a:cubicBezTo>
                    <a:pt x="778" y="137"/>
                    <a:pt x="816" y="145"/>
                    <a:pt x="843" y="155"/>
                  </a:cubicBezTo>
                  <a:lnTo>
                    <a:pt x="843" y="155"/>
                  </a:lnTo>
                  <a:cubicBezTo>
                    <a:pt x="872" y="165"/>
                    <a:pt x="905" y="179"/>
                    <a:pt x="940" y="195"/>
                  </a:cubicBezTo>
                  <a:lnTo>
                    <a:pt x="940" y="195"/>
                  </a:lnTo>
                  <a:cubicBezTo>
                    <a:pt x="1024" y="233"/>
                    <a:pt x="1117" y="285"/>
                    <a:pt x="1168" y="342"/>
                  </a:cubicBezTo>
                  <a:lnTo>
                    <a:pt x="1168" y="342"/>
                  </a:lnTo>
                  <a:cubicBezTo>
                    <a:pt x="1242" y="428"/>
                    <a:pt x="1292" y="568"/>
                    <a:pt x="1281" y="678"/>
                  </a:cubicBezTo>
                  <a:lnTo>
                    <a:pt x="1281" y="678"/>
                  </a:lnTo>
                  <a:cubicBezTo>
                    <a:pt x="1277" y="705"/>
                    <a:pt x="1120" y="1002"/>
                    <a:pt x="989" y="1125"/>
                  </a:cubicBezTo>
                  <a:lnTo>
                    <a:pt x="989" y="1125"/>
                  </a:lnTo>
                  <a:lnTo>
                    <a:pt x="989" y="1125"/>
                  </a:lnTo>
                  <a:lnTo>
                    <a:pt x="989" y="1125"/>
                  </a:lnTo>
                  <a:cubicBezTo>
                    <a:pt x="974" y="1140"/>
                    <a:pt x="959" y="1154"/>
                    <a:pt x="944" y="1168"/>
                  </a:cubicBezTo>
                  <a:lnTo>
                    <a:pt x="944" y="1168"/>
                  </a:lnTo>
                  <a:cubicBezTo>
                    <a:pt x="920" y="1216"/>
                    <a:pt x="916" y="1275"/>
                    <a:pt x="929" y="1327"/>
                  </a:cubicBezTo>
                  <a:lnTo>
                    <a:pt x="929" y="1327"/>
                  </a:lnTo>
                  <a:cubicBezTo>
                    <a:pt x="888" y="1336"/>
                    <a:pt x="842" y="1333"/>
                    <a:pt x="794" y="1322"/>
                  </a:cubicBezTo>
                  <a:lnTo>
                    <a:pt x="794" y="1322"/>
                  </a:lnTo>
                  <a:cubicBezTo>
                    <a:pt x="703" y="1300"/>
                    <a:pt x="607" y="1252"/>
                    <a:pt x="534" y="1223"/>
                  </a:cubicBezTo>
                  <a:lnTo>
                    <a:pt x="534" y="1223"/>
                  </a:lnTo>
                  <a:cubicBezTo>
                    <a:pt x="425" y="1179"/>
                    <a:pt x="396" y="1136"/>
                    <a:pt x="368" y="1008"/>
                  </a:cubicBezTo>
                  <a:lnTo>
                    <a:pt x="368" y="1008"/>
                  </a:lnTo>
                  <a:cubicBezTo>
                    <a:pt x="407" y="1020"/>
                    <a:pt x="452" y="929"/>
                    <a:pt x="479" y="866"/>
                  </a:cubicBezTo>
                  <a:lnTo>
                    <a:pt x="479" y="866"/>
                  </a:lnTo>
                  <a:cubicBezTo>
                    <a:pt x="489" y="843"/>
                    <a:pt x="497" y="823"/>
                    <a:pt x="500" y="815"/>
                  </a:cubicBezTo>
                  <a:lnTo>
                    <a:pt x="500" y="815"/>
                  </a:lnTo>
                  <a:cubicBezTo>
                    <a:pt x="537" y="706"/>
                    <a:pt x="461" y="721"/>
                    <a:pt x="422" y="776"/>
                  </a:cubicBezTo>
                  <a:lnTo>
                    <a:pt x="422" y="776"/>
                  </a:lnTo>
                  <a:cubicBezTo>
                    <a:pt x="403" y="852"/>
                    <a:pt x="382" y="928"/>
                    <a:pt x="360" y="1002"/>
                  </a:cubicBezTo>
                  <a:lnTo>
                    <a:pt x="360" y="1002"/>
                  </a:lnTo>
                  <a:lnTo>
                    <a:pt x="360" y="1002"/>
                  </a:lnTo>
                  <a:cubicBezTo>
                    <a:pt x="348" y="1032"/>
                    <a:pt x="336" y="1068"/>
                    <a:pt x="325" y="1108"/>
                  </a:cubicBezTo>
                  <a:lnTo>
                    <a:pt x="325" y="1108"/>
                  </a:lnTo>
                  <a:cubicBezTo>
                    <a:pt x="308" y="1167"/>
                    <a:pt x="293" y="1234"/>
                    <a:pt x="279" y="1302"/>
                  </a:cubicBezTo>
                  <a:lnTo>
                    <a:pt x="279" y="1302"/>
                  </a:lnTo>
                  <a:cubicBezTo>
                    <a:pt x="210" y="1304"/>
                    <a:pt x="128" y="1266"/>
                    <a:pt x="78" y="1208"/>
                  </a:cubicBezTo>
                  <a:close/>
                  <a:moveTo>
                    <a:pt x="160" y="1011"/>
                  </a:moveTo>
                  <a:lnTo>
                    <a:pt x="160" y="1011"/>
                  </a:lnTo>
                  <a:cubicBezTo>
                    <a:pt x="163" y="1020"/>
                    <a:pt x="166" y="1028"/>
                    <a:pt x="167" y="1035"/>
                  </a:cubicBezTo>
                  <a:lnTo>
                    <a:pt x="167" y="1035"/>
                  </a:lnTo>
                  <a:lnTo>
                    <a:pt x="167" y="1035"/>
                  </a:lnTo>
                  <a:cubicBezTo>
                    <a:pt x="166" y="1028"/>
                    <a:pt x="163" y="1020"/>
                    <a:pt x="160" y="1011"/>
                  </a:cubicBezTo>
                  <a:close/>
                  <a:moveTo>
                    <a:pt x="482" y="884"/>
                  </a:moveTo>
                  <a:lnTo>
                    <a:pt x="482" y="884"/>
                  </a:lnTo>
                  <a:cubicBezTo>
                    <a:pt x="484" y="896"/>
                    <a:pt x="487" y="909"/>
                    <a:pt x="493" y="921"/>
                  </a:cubicBezTo>
                  <a:lnTo>
                    <a:pt x="493" y="921"/>
                  </a:lnTo>
                  <a:cubicBezTo>
                    <a:pt x="487" y="909"/>
                    <a:pt x="484" y="896"/>
                    <a:pt x="482" y="884"/>
                  </a:cubicBezTo>
                  <a:close/>
                </a:path>
              </a:pathLst>
            </a:custGeom>
            <a:solidFill>
              <a:srgbClr val="44160B"/>
            </a:solidFill>
            <a:ln>
              <a:noFill/>
            </a:ln>
          </p:spPr>
          <p:style>
            <a:lnRef idx="0">
              <a:scrgbClr r="0" g="0" b="0"/>
            </a:lnRef>
            <a:fillRef idx="0">
              <a:scrgbClr r="0" g="0" b="0"/>
            </a:fillRef>
            <a:effectRef idx="0">
              <a:scrgbClr r="0" g="0" b="0"/>
            </a:effectRef>
            <a:fontRef idx="minor"/>
          </p:style>
        </p:sp>
        <p:sp>
          <p:nvSpPr>
            <p:cNvPr id="272" name="CustomShape 67"/>
            <p:cNvSpPr/>
            <p:nvPr/>
          </p:nvSpPr>
          <p:spPr>
            <a:xfrm>
              <a:off x="10664640" y="4000320"/>
              <a:ext cx="470160" cy="252720"/>
            </a:xfrm>
            <a:custGeom>
              <a:avLst/>
              <a:gdLst/>
              <a:ahLst/>
              <a:cxnLst/>
              <a:rect l="l" t="t" r="r" b="b"/>
              <a:pathLst>
                <a:path w="2382" h="1252">
                  <a:moveTo>
                    <a:pt x="0" y="252"/>
                  </a:moveTo>
                  <a:lnTo>
                    <a:pt x="207" y="252"/>
                  </a:lnTo>
                  <a:lnTo>
                    <a:pt x="207" y="252"/>
                  </a:lnTo>
                  <a:cubicBezTo>
                    <a:pt x="211" y="260"/>
                    <a:pt x="213" y="267"/>
                    <a:pt x="217" y="274"/>
                  </a:cubicBezTo>
                  <a:lnTo>
                    <a:pt x="217" y="274"/>
                  </a:lnTo>
                  <a:cubicBezTo>
                    <a:pt x="217" y="275"/>
                    <a:pt x="218" y="277"/>
                    <a:pt x="219" y="278"/>
                  </a:cubicBezTo>
                  <a:lnTo>
                    <a:pt x="219" y="278"/>
                  </a:lnTo>
                  <a:cubicBezTo>
                    <a:pt x="222" y="285"/>
                    <a:pt x="225" y="292"/>
                    <a:pt x="229" y="299"/>
                  </a:cubicBezTo>
                  <a:lnTo>
                    <a:pt x="229" y="299"/>
                  </a:lnTo>
                  <a:cubicBezTo>
                    <a:pt x="230" y="301"/>
                    <a:pt x="231" y="302"/>
                    <a:pt x="231" y="303"/>
                  </a:cubicBezTo>
                  <a:lnTo>
                    <a:pt x="231" y="303"/>
                  </a:lnTo>
                  <a:cubicBezTo>
                    <a:pt x="235" y="310"/>
                    <a:pt x="239" y="318"/>
                    <a:pt x="243" y="325"/>
                  </a:cubicBezTo>
                  <a:lnTo>
                    <a:pt x="243" y="325"/>
                  </a:lnTo>
                  <a:cubicBezTo>
                    <a:pt x="244" y="325"/>
                    <a:pt x="244" y="325"/>
                    <a:pt x="244" y="325"/>
                  </a:cubicBezTo>
                  <a:lnTo>
                    <a:pt x="244" y="325"/>
                  </a:lnTo>
                  <a:cubicBezTo>
                    <a:pt x="248" y="332"/>
                    <a:pt x="253" y="339"/>
                    <a:pt x="257" y="346"/>
                  </a:cubicBezTo>
                  <a:lnTo>
                    <a:pt x="257" y="346"/>
                  </a:lnTo>
                  <a:cubicBezTo>
                    <a:pt x="259" y="347"/>
                    <a:pt x="260" y="349"/>
                    <a:pt x="261" y="350"/>
                  </a:cubicBezTo>
                  <a:lnTo>
                    <a:pt x="261" y="350"/>
                  </a:lnTo>
                  <a:cubicBezTo>
                    <a:pt x="266" y="357"/>
                    <a:pt x="270" y="363"/>
                    <a:pt x="276" y="371"/>
                  </a:cubicBezTo>
                  <a:lnTo>
                    <a:pt x="276" y="371"/>
                  </a:lnTo>
                  <a:cubicBezTo>
                    <a:pt x="277" y="372"/>
                    <a:pt x="279" y="373"/>
                    <a:pt x="280" y="375"/>
                  </a:cubicBezTo>
                  <a:lnTo>
                    <a:pt x="280" y="375"/>
                  </a:lnTo>
                  <a:cubicBezTo>
                    <a:pt x="284" y="381"/>
                    <a:pt x="288" y="386"/>
                    <a:pt x="293" y="392"/>
                  </a:cubicBezTo>
                  <a:lnTo>
                    <a:pt x="293" y="392"/>
                  </a:lnTo>
                  <a:cubicBezTo>
                    <a:pt x="295" y="393"/>
                    <a:pt x="297" y="395"/>
                    <a:pt x="299" y="398"/>
                  </a:cubicBezTo>
                  <a:lnTo>
                    <a:pt x="299" y="398"/>
                  </a:lnTo>
                  <a:cubicBezTo>
                    <a:pt x="304" y="403"/>
                    <a:pt x="309" y="408"/>
                    <a:pt x="314" y="414"/>
                  </a:cubicBezTo>
                  <a:lnTo>
                    <a:pt x="314" y="414"/>
                  </a:lnTo>
                  <a:cubicBezTo>
                    <a:pt x="316" y="415"/>
                    <a:pt x="317" y="417"/>
                    <a:pt x="318" y="418"/>
                  </a:cubicBezTo>
                  <a:lnTo>
                    <a:pt x="318" y="418"/>
                  </a:lnTo>
                  <a:cubicBezTo>
                    <a:pt x="326" y="425"/>
                    <a:pt x="333" y="432"/>
                    <a:pt x="340" y="439"/>
                  </a:cubicBezTo>
                  <a:lnTo>
                    <a:pt x="341" y="610"/>
                  </a:lnTo>
                  <a:lnTo>
                    <a:pt x="499" y="703"/>
                  </a:lnTo>
                  <a:lnTo>
                    <a:pt x="647" y="617"/>
                  </a:lnTo>
                  <a:lnTo>
                    <a:pt x="647" y="617"/>
                  </a:lnTo>
                  <a:cubicBezTo>
                    <a:pt x="663" y="623"/>
                    <a:pt x="679" y="629"/>
                    <a:pt x="696" y="634"/>
                  </a:cubicBezTo>
                  <a:lnTo>
                    <a:pt x="696" y="634"/>
                  </a:lnTo>
                  <a:cubicBezTo>
                    <a:pt x="700" y="635"/>
                    <a:pt x="706" y="637"/>
                    <a:pt x="711" y="639"/>
                  </a:cubicBezTo>
                  <a:lnTo>
                    <a:pt x="711" y="639"/>
                  </a:lnTo>
                  <a:cubicBezTo>
                    <a:pt x="720" y="642"/>
                    <a:pt x="729" y="644"/>
                    <a:pt x="737" y="647"/>
                  </a:cubicBezTo>
                  <a:lnTo>
                    <a:pt x="737" y="647"/>
                  </a:lnTo>
                  <a:cubicBezTo>
                    <a:pt x="742" y="648"/>
                    <a:pt x="749" y="650"/>
                    <a:pt x="754" y="652"/>
                  </a:cubicBezTo>
                  <a:lnTo>
                    <a:pt x="754" y="652"/>
                  </a:lnTo>
                  <a:cubicBezTo>
                    <a:pt x="763" y="654"/>
                    <a:pt x="772" y="656"/>
                    <a:pt x="781" y="659"/>
                  </a:cubicBezTo>
                  <a:lnTo>
                    <a:pt x="781" y="659"/>
                  </a:lnTo>
                  <a:cubicBezTo>
                    <a:pt x="787" y="661"/>
                    <a:pt x="792" y="662"/>
                    <a:pt x="798" y="663"/>
                  </a:cubicBezTo>
                  <a:lnTo>
                    <a:pt x="798" y="663"/>
                  </a:lnTo>
                  <a:cubicBezTo>
                    <a:pt x="808" y="665"/>
                    <a:pt x="819" y="668"/>
                    <a:pt x="830" y="671"/>
                  </a:cubicBezTo>
                  <a:lnTo>
                    <a:pt x="830" y="671"/>
                  </a:lnTo>
                  <a:cubicBezTo>
                    <a:pt x="833" y="671"/>
                    <a:pt x="838" y="673"/>
                    <a:pt x="842" y="673"/>
                  </a:cubicBezTo>
                  <a:lnTo>
                    <a:pt x="842" y="673"/>
                  </a:lnTo>
                  <a:cubicBezTo>
                    <a:pt x="856" y="676"/>
                    <a:pt x="872" y="679"/>
                    <a:pt x="886" y="682"/>
                  </a:cubicBezTo>
                  <a:lnTo>
                    <a:pt x="886" y="682"/>
                  </a:lnTo>
                  <a:cubicBezTo>
                    <a:pt x="896" y="684"/>
                    <a:pt x="905" y="685"/>
                    <a:pt x="914" y="686"/>
                  </a:cubicBezTo>
                  <a:lnTo>
                    <a:pt x="914" y="686"/>
                  </a:lnTo>
                  <a:cubicBezTo>
                    <a:pt x="919" y="687"/>
                    <a:pt x="923" y="688"/>
                    <a:pt x="928" y="689"/>
                  </a:cubicBezTo>
                  <a:lnTo>
                    <a:pt x="928" y="689"/>
                  </a:lnTo>
                  <a:cubicBezTo>
                    <a:pt x="942" y="691"/>
                    <a:pt x="955" y="693"/>
                    <a:pt x="969" y="695"/>
                  </a:cubicBezTo>
                  <a:lnTo>
                    <a:pt x="969" y="815"/>
                  </a:lnTo>
                  <a:lnTo>
                    <a:pt x="1404" y="815"/>
                  </a:lnTo>
                  <a:lnTo>
                    <a:pt x="1405" y="695"/>
                  </a:lnTo>
                  <a:lnTo>
                    <a:pt x="1405" y="695"/>
                  </a:lnTo>
                  <a:cubicBezTo>
                    <a:pt x="1415" y="693"/>
                    <a:pt x="1425" y="692"/>
                    <a:pt x="1436" y="690"/>
                  </a:cubicBezTo>
                  <a:lnTo>
                    <a:pt x="1436" y="690"/>
                  </a:lnTo>
                  <a:cubicBezTo>
                    <a:pt x="1446" y="689"/>
                    <a:pt x="1456" y="687"/>
                    <a:pt x="1466" y="685"/>
                  </a:cubicBezTo>
                  <a:lnTo>
                    <a:pt x="1466" y="685"/>
                  </a:lnTo>
                  <a:cubicBezTo>
                    <a:pt x="1471" y="685"/>
                    <a:pt x="1477" y="684"/>
                    <a:pt x="1482" y="683"/>
                  </a:cubicBezTo>
                  <a:lnTo>
                    <a:pt x="1482" y="683"/>
                  </a:lnTo>
                  <a:cubicBezTo>
                    <a:pt x="1494" y="681"/>
                    <a:pt x="1506" y="678"/>
                    <a:pt x="1517" y="676"/>
                  </a:cubicBezTo>
                  <a:lnTo>
                    <a:pt x="1517" y="676"/>
                  </a:lnTo>
                  <a:cubicBezTo>
                    <a:pt x="1520" y="675"/>
                    <a:pt x="1524" y="675"/>
                    <a:pt x="1528" y="674"/>
                  </a:cubicBezTo>
                  <a:lnTo>
                    <a:pt x="1528" y="674"/>
                  </a:lnTo>
                  <a:cubicBezTo>
                    <a:pt x="1544" y="671"/>
                    <a:pt x="1560" y="667"/>
                    <a:pt x="1575" y="664"/>
                  </a:cubicBezTo>
                  <a:lnTo>
                    <a:pt x="1575" y="664"/>
                  </a:lnTo>
                  <a:cubicBezTo>
                    <a:pt x="1580" y="663"/>
                    <a:pt x="1584" y="661"/>
                    <a:pt x="1588" y="660"/>
                  </a:cubicBezTo>
                  <a:lnTo>
                    <a:pt x="1588" y="660"/>
                  </a:lnTo>
                  <a:cubicBezTo>
                    <a:pt x="1600" y="657"/>
                    <a:pt x="1612" y="654"/>
                    <a:pt x="1623" y="651"/>
                  </a:cubicBezTo>
                  <a:lnTo>
                    <a:pt x="1623" y="651"/>
                  </a:lnTo>
                  <a:cubicBezTo>
                    <a:pt x="1628" y="650"/>
                    <a:pt x="1633" y="648"/>
                    <a:pt x="1639" y="646"/>
                  </a:cubicBezTo>
                  <a:lnTo>
                    <a:pt x="1639" y="646"/>
                  </a:lnTo>
                  <a:cubicBezTo>
                    <a:pt x="1649" y="643"/>
                    <a:pt x="1659" y="640"/>
                    <a:pt x="1670" y="636"/>
                  </a:cubicBezTo>
                  <a:lnTo>
                    <a:pt x="1670" y="636"/>
                  </a:lnTo>
                  <a:cubicBezTo>
                    <a:pt x="1675" y="635"/>
                    <a:pt x="1679" y="634"/>
                    <a:pt x="1684" y="633"/>
                  </a:cubicBezTo>
                  <a:lnTo>
                    <a:pt x="1684" y="633"/>
                  </a:lnTo>
                  <a:cubicBezTo>
                    <a:pt x="1699" y="628"/>
                    <a:pt x="1713" y="623"/>
                    <a:pt x="1728" y="617"/>
                  </a:cubicBezTo>
                  <a:lnTo>
                    <a:pt x="1874" y="703"/>
                  </a:lnTo>
                  <a:lnTo>
                    <a:pt x="2036" y="608"/>
                  </a:lnTo>
                  <a:lnTo>
                    <a:pt x="2036" y="439"/>
                  </a:lnTo>
                  <a:lnTo>
                    <a:pt x="2036" y="439"/>
                  </a:lnTo>
                  <a:cubicBezTo>
                    <a:pt x="2085" y="395"/>
                    <a:pt x="2122" y="349"/>
                    <a:pt x="2148" y="301"/>
                  </a:cubicBezTo>
                  <a:lnTo>
                    <a:pt x="2148" y="301"/>
                  </a:lnTo>
                  <a:cubicBezTo>
                    <a:pt x="2157" y="285"/>
                    <a:pt x="2165" y="268"/>
                    <a:pt x="2171" y="252"/>
                  </a:cubicBezTo>
                  <a:lnTo>
                    <a:pt x="2171" y="252"/>
                  </a:lnTo>
                  <a:lnTo>
                    <a:pt x="2379" y="252"/>
                  </a:lnTo>
                  <a:lnTo>
                    <a:pt x="2380" y="0"/>
                  </a:lnTo>
                  <a:lnTo>
                    <a:pt x="2381" y="436"/>
                  </a:lnTo>
                  <a:lnTo>
                    <a:pt x="2380" y="688"/>
                  </a:lnTo>
                  <a:lnTo>
                    <a:pt x="2183" y="688"/>
                  </a:lnTo>
                  <a:lnTo>
                    <a:pt x="2184" y="960"/>
                  </a:lnTo>
                  <a:lnTo>
                    <a:pt x="1875" y="1138"/>
                  </a:lnTo>
                  <a:lnTo>
                    <a:pt x="1729" y="1053"/>
                  </a:lnTo>
                  <a:lnTo>
                    <a:pt x="1729" y="1053"/>
                  </a:lnTo>
                  <a:cubicBezTo>
                    <a:pt x="1714" y="1058"/>
                    <a:pt x="1700" y="1064"/>
                    <a:pt x="1685" y="1068"/>
                  </a:cubicBezTo>
                  <a:lnTo>
                    <a:pt x="1685" y="1068"/>
                  </a:lnTo>
                  <a:cubicBezTo>
                    <a:pt x="1681" y="1069"/>
                    <a:pt x="1676" y="1071"/>
                    <a:pt x="1671" y="1072"/>
                  </a:cubicBezTo>
                  <a:lnTo>
                    <a:pt x="1671" y="1072"/>
                  </a:lnTo>
                  <a:cubicBezTo>
                    <a:pt x="1661" y="1076"/>
                    <a:pt x="1651" y="1079"/>
                    <a:pt x="1640" y="1082"/>
                  </a:cubicBezTo>
                  <a:lnTo>
                    <a:pt x="1640" y="1082"/>
                  </a:lnTo>
                  <a:cubicBezTo>
                    <a:pt x="1638" y="1083"/>
                    <a:pt x="1635" y="1083"/>
                    <a:pt x="1632" y="1085"/>
                  </a:cubicBezTo>
                  <a:lnTo>
                    <a:pt x="1632" y="1085"/>
                  </a:lnTo>
                  <a:cubicBezTo>
                    <a:pt x="1630" y="1085"/>
                    <a:pt x="1627" y="1086"/>
                    <a:pt x="1625" y="1087"/>
                  </a:cubicBezTo>
                  <a:lnTo>
                    <a:pt x="1625" y="1087"/>
                  </a:lnTo>
                  <a:cubicBezTo>
                    <a:pt x="1613" y="1090"/>
                    <a:pt x="1601" y="1093"/>
                    <a:pt x="1590" y="1096"/>
                  </a:cubicBezTo>
                  <a:lnTo>
                    <a:pt x="1590" y="1096"/>
                  </a:lnTo>
                  <a:cubicBezTo>
                    <a:pt x="1585" y="1097"/>
                    <a:pt x="1581" y="1098"/>
                    <a:pt x="1577" y="1099"/>
                  </a:cubicBezTo>
                  <a:lnTo>
                    <a:pt x="1577" y="1099"/>
                  </a:lnTo>
                  <a:cubicBezTo>
                    <a:pt x="1561" y="1103"/>
                    <a:pt x="1545" y="1107"/>
                    <a:pt x="1529" y="1110"/>
                  </a:cubicBezTo>
                  <a:lnTo>
                    <a:pt x="1529" y="1110"/>
                  </a:lnTo>
                  <a:cubicBezTo>
                    <a:pt x="1528" y="1110"/>
                    <a:pt x="1528" y="1110"/>
                    <a:pt x="1527" y="1110"/>
                  </a:cubicBezTo>
                  <a:lnTo>
                    <a:pt x="1527" y="1110"/>
                  </a:lnTo>
                  <a:cubicBezTo>
                    <a:pt x="1524" y="1111"/>
                    <a:pt x="1521" y="1111"/>
                    <a:pt x="1518" y="1112"/>
                  </a:cubicBezTo>
                  <a:lnTo>
                    <a:pt x="1518" y="1112"/>
                  </a:lnTo>
                  <a:cubicBezTo>
                    <a:pt x="1507" y="1114"/>
                    <a:pt x="1495" y="1117"/>
                    <a:pt x="1483" y="1119"/>
                  </a:cubicBezTo>
                  <a:lnTo>
                    <a:pt x="1483" y="1119"/>
                  </a:lnTo>
                  <a:cubicBezTo>
                    <a:pt x="1478" y="1119"/>
                    <a:pt x="1472" y="1121"/>
                    <a:pt x="1467" y="1121"/>
                  </a:cubicBezTo>
                  <a:lnTo>
                    <a:pt x="1467" y="1121"/>
                  </a:lnTo>
                  <a:cubicBezTo>
                    <a:pt x="1457" y="1123"/>
                    <a:pt x="1447" y="1125"/>
                    <a:pt x="1437" y="1127"/>
                  </a:cubicBezTo>
                  <a:lnTo>
                    <a:pt x="1437" y="1127"/>
                  </a:lnTo>
                  <a:cubicBezTo>
                    <a:pt x="1434" y="1127"/>
                    <a:pt x="1431" y="1127"/>
                    <a:pt x="1429" y="1128"/>
                  </a:cubicBezTo>
                  <a:lnTo>
                    <a:pt x="1429" y="1128"/>
                  </a:lnTo>
                  <a:cubicBezTo>
                    <a:pt x="1421" y="1128"/>
                    <a:pt x="1413" y="1129"/>
                    <a:pt x="1406" y="1131"/>
                  </a:cubicBezTo>
                  <a:lnTo>
                    <a:pt x="1405" y="1251"/>
                  </a:lnTo>
                  <a:lnTo>
                    <a:pt x="970" y="1251"/>
                  </a:lnTo>
                  <a:lnTo>
                    <a:pt x="969" y="1130"/>
                  </a:lnTo>
                  <a:lnTo>
                    <a:pt x="969" y="1130"/>
                  </a:lnTo>
                  <a:cubicBezTo>
                    <a:pt x="956" y="1129"/>
                    <a:pt x="942" y="1127"/>
                    <a:pt x="929" y="1125"/>
                  </a:cubicBezTo>
                  <a:lnTo>
                    <a:pt x="929" y="1125"/>
                  </a:lnTo>
                  <a:cubicBezTo>
                    <a:pt x="924" y="1124"/>
                    <a:pt x="920" y="1123"/>
                    <a:pt x="915" y="1122"/>
                  </a:cubicBezTo>
                  <a:lnTo>
                    <a:pt x="915" y="1122"/>
                  </a:lnTo>
                  <a:cubicBezTo>
                    <a:pt x="906" y="1121"/>
                    <a:pt x="898" y="1119"/>
                    <a:pt x="889" y="1118"/>
                  </a:cubicBezTo>
                  <a:lnTo>
                    <a:pt x="889" y="1118"/>
                  </a:lnTo>
                  <a:cubicBezTo>
                    <a:pt x="888" y="1118"/>
                    <a:pt x="888" y="1118"/>
                    <a:pt x="888" y="1118"/>
                  </a:cubicBezTo>
                  <a:lnTo>
                    <a:pt x="888" y="1118"/>
                  </a:lnTo>
                  <a:cubicBezTo>
                    <a:pt x="873" y="1115"/>
                    <a:pt x="858" y="1112"/>
                    <a:pt x="843" y="1109"/>
                  </a:cubicBezTo>
                  <a:lnTo>
                    <a:pt x="843" y="1109"/>
                  </a:lnTo>
                  <a:cubicBezTo>
                    <a:pt x="839" y="1108"/>
                    <a:pt x="835" y="1107"/>
                    <a:pt x="831" y="1107"/>
                  </a:cubicBezTo>
                  <a:lnTo>
                    <a:pt x="831" y="1107"/>
                  </a:lnTo>
                  <a:cubicBezTo>
                    <a:pt x="820" y="1103"/>
                    <a:pt x="810" y="1101"/>
                    <a:pt x="799" y="1099"/>
                  </a:cubicBezTo>
                  <a:lnTo>
                    <a:pt x="799" y="1099"/>
                  </a:lnTo>
                  <a:cubicBezTo>
                    <a:pt x="794" y="1098"/>
                    <a:pt x="788" y="1096"/>
                    <a:pt x="782" y="1095"/>
                  </a:cubicBezTo>
                  <a:lnTo>
                    <a:pt x="782" y="1095"/>
                  </a:lnTo>
                  <a:cubicBezTo>
                    <a:pt x="774" y="1092"/>
                    <a:pt x="764" y="1090"/>
                    <a:pt x="755" y="1088"/>
                  </a:cubicBezTo>
                  <a:lnTo>
                    <a:pt x="755" y="1088"/>
                  </a:lnTo>
                  <a:cubicBezTo>
                    <a:pt x="750" y="1086"/>
                    <a:pt x="744" y="1084"/>
                    <a:pt x="739" y="1082"/>
                  </a:cubicBezTo>
                  <a:lnTo>
                    <a:pt x="739" y="1082"/>
                  </a:lnTo>
                  <a:cubicBezTo>
                    <a:pt x="730" y="1080"/>
                    <a:pt x="721" y="1078"/>
                    <a:pt x="712" y="1075"/>
                  </a:cubicBezTo>
                  <a:lnTo>
                    <a:pt x="712" y="1075"/>
                  </a:lnTo>
                  <a:cubicBezTo>
                    <a:pt x="709" y="1074"/>
                    <a:pt x="706" y="1073"/>
                    <a:pt x="702" y="1072"/>
                  </a:cubicBezTo>
                  <a:lnTo>
                    <a:pt x="702" y="1072"/>
                  </a:lnTo>
                  <a:cubicBezTo>
                    <a:pt x="700" y="1071"/>
                    <a:pt x="699" y="1071"/>
                    <a:pt x="697" y="1070"/>
                  </a:cubicBezTo>
                  <a:lnTo>
                    <a:pt x="697" y="1070"/>
                  </a:lnTo>
                  <a:cubicBezTo>
                    <a:pt x="680" y="1065"/>
                    <a:pt x="664" y="1059"/>
                    <a:pt x="648" y="1053"/>
                  </a:cubicBezTo>
                  <a:lnTo>
                    <a:pt x="500" y="1138"/>
                  </a:lnTo>
                  <a:lnTo>
                    <a:pt x="194" y="960"/>
                  </a:lnTo>
                  <a:lnTo>
                    <a:pt x="193" y="688"/>
                  </a:lnTo>
                  <a:lnTo>
                    <a:pt x="1" y="688"/>
                  </a:lnTo>
                  <a:lnTo>
                    <a:pt x="0" y="252"/>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273" name="CustomShape 68"/>
            <p:cNvSpPr/>
            <p:nvPr/>
          </p:nvSpPr>
          <p:spPr>
            <a:xfrm>
              <a:off x="10703880" y="3927240"/>
              <a:ext cx="29160" cy="104760"/>
            </a:xfrm>
            <a:custGeom>
              <a:avLst/>
              <a:gdLst/>
              <a:ahLst/>
              <a:cxnLst/>
              <a:rect l="l" t="t" r="r" b="b"/>
              <a:pathLst>
                <a:path w="149" h="521">
                  <a:moveTo>
                    <a:pt x="0" y="0"/>
                  </a:moveTo>
                  <a:lnTo>
                    <a:pt x="147" y="85"/>
                  </a:lnTo>
                  <a:lnTo>
                    <a:pt x="148" y="520"/>
                  </a:lnTo>
                  <a:lnTo>
                    <a:pt x="2" y="435"/>
                  </a:lnTo>
                  <a:lnTo>
                    <a:pt x="0" y="0"/>
                  </a:lnTo>
                </a:path>
              </a:pathLst>
            </a:custGeom>
            <a:solidFill>
              <a:schemeClr val="accent2">
                <a:lumMod val="75000"/>
              </a:schemeClr>
            </a:solidFill>
            <a:ln>
              <a:noFill/>
            </a:ln>
          </p:spPr>
          <p:style>
            <a:lnRef idx="0">
              <a:scrgbClr r="0" g="0" b="0"/>
            </a:lnRef>
            <a:fillRef idx="0">
              <a:scrgbClr r="0" g="0" b="0"/>
            </a:fillRef>
            <a:effectRef idx="0">
              <a:scrgbClr r="0" g="0" b="0"/>
            </a:effectRef>
            <a:fontRef idx="minor"/>
          </p:style>
        </p:sp>
        <p:sp>
          <p:nvSpPr>
            <p:cNvPr id="274" name="CustomShape 69"/>
            <p:cNvSpPr/>
            <p:nvPr/>
          </p:nvSpPr>
          <p:spPr>
            <a:xfrm>
              <a:off x="11068200" y="3927240"/>
              <a:ext cx="29160" cy="104760"/>
            </a:xfrm>
            <a:custGeom>
              <a:avLst/>
              <a:gdLst/>
              <a:ahLst/>
              <a:cxnLst/>
              <a:rect l="l" t="t" r="r" b="b"/>
              <a:pathLst>
                <a:path w="149" h="521">
                  <a:moveTo>
                    <a:pt x="0" y="85"/>
                  </a:moveTo>
                  <a:lnTo>
                    <a:pt x="147" y="0"/>
                  </a:lnTo>
                  <a:lnTo>
                    <a:pt x="148" y="435"/>
                  </a:lnTo>
                  <a:lnTo>
                    <a:pt x="1" y="520"/>
                  </a:lnTo>
                  <a:lnTo>
                    <a:pt x="0" y="85"/>
                  </a:lnTo>
                </a:path>
              </a:pathLst>
            </a:custGeom>
            <a:solidFill>
              <a:schemeClr val="accent2">
                <a:lumMod val="75000"/>
              </a:schemeClr>
            </a:solidFill>
            <a:ln>
              <a:noFill/>
            </a:ln>
          </p:spPr>
          <p:style>
            <a:lnRef idx="0">
              <a:scrgbClr r="0" g="0" b="0"/>
            </a:lnRef>
            <a:fillRef idx="0">
              <a:scrgbClr r="0" g="0" b="0"/>
            </a:fillRef>
            <a:effectRef idx="0">
              <a:scrgbClr r="0" g="0" b="0"/>
            </a:effectRef>
            <a:fontRef idx="minor"/>
          </p:style>
        </p:sp>
        <p:sp>
          <p:nvSpPr>
            <p:cNvPr id="275" name="CustomShape 70"/>
            <p:cNvSpPr/>
            <p:nvPr/>
          </p:nvSpPr>
          <p:spPr>
            <a:xfrm>
              <a:off x="10296360" y="4218840"/>
              <a:ext cx="362880" cy="194760"/>
            </a:xfrm>
            <a:custGeom>
              <a:avLst/>
              <a:gdLst/>
              <a:ahLst/>
              <a:cxnLst/>
              <a:rect l="l" t="t" r="r" b="b"/>
              <a:pathLst>
                <a:path w="1839" h="966">
                  <a:moveTo>
                    <a:pt x="0" y="194"/>
                  </a:moveTo>
                  <a:lnTo>
                    <a:pt x="161" y="194"/>
                  </a:lnTo>
                  <a:lnTo>
                    <a:pt x="161" y="194"/>
                  </a:lnTo>
                  <a:cubicBezTo>
                    <a:pt x="163" y="200"/>
                    <a:pt x="165" y="206"/>
                    <a:pt x="168" y="211"/>
                  </a:cubicBezTo>
                  <a:lnTo>
                    <a:pt x="168" y="211"/>
                  </a:lnTo>
                  <a:cubicBezTo>
                    <a:pt x="168" y="212"/>
                    <a:pt x="169" y="213"/>
                    <a:pt x="169" y="214"/>
                  </a:cubicBezTo>
                  <a:lnTo>
                    <a:pt x="169" y="214"/>
                  </a:lnTo>
                  <a:cubicBezTo>
                    <a:pt x="172" y="219"/>
                    <a:pt x="174" y="225"/>
                    <a:pt x="177" y="231"/>
                  </a:cubicBezTo>
                  <a:lnTo>
                    <a:pt x="177" y="231"/>
                  </a:lnTo>
                  <a:cubicBezTo>
                    <a:pt x="178" y="232"/>
                    <a:pt x="178" y="232"/>
                    <a:pt x="179" y="233"/>
                  </a:cubicBezTo>
                  <a:lnTo>
                    <a:pt x="179" y="233"/>
                  </a:lnTo>
                  <a:cubicBezTo>
                    <a:pt x="182" y="239"/>
                    <a:pt x="185" y="244"/>
                    <a:pt x="188" y="250"/>
                  </a:cubicBezTo>
                  <a:lnTo>
                    <a:pt x="188" y="250"/>
                  </a:lnTo>
                  <a:lnTo>
                    <a:pt x="189" y="250"/>
                  </a:lnTo>
                  <a:lnTo>
                    <a:pt x="189" y="250"/>
                  </a:lnTo>
                  <a:cubicBezTo>
                    <a:pt x="192" y="256"/>
                    <a:pt x="195" y="261"/>
                    <a:pt x="199" y="266"/>
                  </a:cubicBezTo>
                  <a:lnTo>
                    <a:pt x="199" y="266"/>
                  </a:lnTo>
                  <a:cubicBezTo>
                    <a:pt x="200" y="267"/>
                    <a:pt x="201" y="269"/>
                    <a:pt x="202" y="270"/>
                  </a:cubicBezTo>
                  <a:lnTo>
                    <a:pt x="202" y="270"/>
                  </a:lnTo>
                  <a:cubicBezTo>
                    <a:pt x="205" y="275"/>
                    <a:pt x="209" y="280"/>
                    <a:pt x="213" y="286"/>
                  </a:cubicBezTo>
                  <a:lnTo>
                    <a:pt x="213" y="286"/>
                  </a:lnTo>
                  <a:cubicBezTo>
                    <a:pt x="214" y="286"/>
                    <a:pt x="215" y="288"/>
                    <a:pt x="217" y="289"/>
                  </a:cubicBezTo>
                  <a:lnTo>
                    <a:pt x="217" y="289"/>
                  </a:lnTo>
                  <a:cubicBezTo>
                    <a:pt x="219" y="293"/>
                    <a:pt x="223" y="297"/>
                    <a:pt x="227" y="302"/>
                  </a:cubicBezTo>
                  <a:lnTo>
                    <a:pt x="227" y="302"/>
                  </a:lnTo>
                  <a:cubicBezTo>
                    <a:pt x="228" y="303"/>
                    <a:pt x="230" y="305"/>
                    <a:pt x="231" y="306"/>
                  </a:cubicBezTo>
                  <a:lnTo>
                    <a:pt x="231" y="306"/>
                  </a:lnTo>
                  <a:cubicBezTo>
                    <a:pt x="235" y="310"/>
                    <a:pt x="239" y="315"/>
                    <a:pt x="243" y="319"/>
                  </a:cubicBezTo>
                  <a:lnTo>
                    <a:pt x="243" y="319"/>
                  </a:lnTo>
                  <a:cubicBezTo>
                    <a:pt x="244" y="320"/>
                    <a:pt x="245" y="321"/>
                    <a:pt x="246" y="322"/>
                  </a:cubicBezTo>
                  <a:lnTo>
                    <a:pt x="246" y="322"/>
                  </a:lnTo>
                  <a:cubicBezTo>
                    <a:pt x="252" y="327"/>
                    <a:pt x="257" y="333"/>
                    <a:pt x="263" y="339"/>
                  </a:cubicBezTo>
                  <a:lnTo>
                    <a:pt x="263" y="471"/>
                  </a:lnTo>
                  <a:lnTo>
                    <a:pt x="386" y="542"/>
                  </a:lnTo>
                  <a:lnTo>
                    <a:pt x="500" y="476"/>
                  </a:lnTo>
                  <a:lnTo>
                    <a:pt x="500" y="476"/>
                  </a:lnTo>
                  <a:cubicBezTo>
                    <a:pt x="512" y="481"/>
                    <a:pt x="524" y="485"/>
                    <a:pt x="537" y="489"/>
                  </a:cubicBezTo>
                  <a:lnTo>
                    <a:pt x="537" y="489"/>
                  </a:lnTo>
                  <a:cubicBezTo>
                    <a:pt x="541" y="490"/>
                    <a:pt x="545" y="491"/>
                    <a:pt x="549" y="493"/>
                  </a:cubicBezTo>
                  <a:lnTo>
                    <a:pt x="549" y="493"/>
                  </a:lnTo>
                  <a:cubicBezTo>
                    <a:pt x="556" y="495"/>
                    <a:pt x="563" y="496"/>
                    <a:pt x="569" y="499"/>
                  </a:cubicBezTo>
                  <a:lnTo>
                    <a:pt x="569" y="499"/>
                  </a:lnTo>
                  <a:cubicBezTo>
                    <a:pt x="574" y="500"/>
                    <a:pt x="578" y="501"/>
                    <a:pt x="582" y="503"/>
                  </a:cubicBezTo>
                  <a:lnTo>
                    <a:pt x="582" y="503"/>
                  </a:lnTo>
                  <a:cubicBezTo>
                    <a:pt x="589" y="504"/>
                    <a:pt x="596" y="506"/>
                    <a:pt x="604" y="508"/>
                  </a:cubicBezTo>
                  <a:lnTo>
                    <a:pt x="604" y="508"/>
                  </a:lnTo>
                  <a:cubicBezTo>
                    <a:pt x="608" y="509"/>
                    <a:pt x="612" y="510"/>
                    <a:pt x="616" y="511"/>
                  </a:cubicBezTo>
                  <a:lnTo>
                    <a:pt x="616" y="511"/>
                  </a:lnTo>
                  <a:cubicBezTo>
                    <a:pt x="624" y="513"/>
                    <a:pt x="632" y="515"/>
                    <a:pt x="641" y="517"/>
                  </a:cubicBezTo>
                  <a:lnTo>
                    <a:pt x="641" y="517"/>
                  </a:lnTo>
                  <a:cubicBezTo>
                    <a:pt x="644" y="518"/>
                    <a:pt x="647" y="518"/>
                    <a:pt x="650" y="519"/>
                  </a:cubicBezTo>
                  <a:lnTo>
                    <a:pt x="650" y="519"/>
                  </a:lnTo>
                  <a:cubicBezTo>
                    <a:pt x="662" y="521"/>
                    <a:pt x="673" y="524"/>
                    <a:pt x="685" y="526"/>
                  </a:cubicBezTo>
                  <a:lnTo>
                    <a:pt x="685" y="526"/>
                  </a:lnTo>
                  <a:cubicBezTo>
                    <a:pt x="692" y="527"/>
                    <a:pt x="699" y="528"/>
                    <a:pt x="706" y="529"/>
                  </a:cubicBezTo>
                  <a:lnTo>
                    <a:pt x="706" y="529"/>
                  </a:lnTo>
                  <a:cubicBezTo>
                    <a:pt x="709" y="530"/>
                    <a:pt x="713" y="531"/>
                    <a:pt x="716" y="531"/>
                  </a:cubicBezTo>
                  <a:lnTo>
                    <a:pt x="716" y="531"/>
                  </a:lnTo>
                  <a:cubicBezTo>
                    <a:pt x="727" y="533"/>
                    <a:pt x="737" y="534"/>
                    <a:pt x="748" y="536"/>
                  </a:cubicBezTo>
                  <a:lnTo>
                    <a:pt x="748" y="629"/>
                  </a:lnTo>
                  <a:lnTo>
                    <a:pt x="1083" y="629"/>
                  </a:lnTo>
                  <a:lnTo>
                    <a:pt x="1084" y="536"/>
                  </a:lnTo>
                  <a:lnTo>
                    <a:pt x="1084" y="536"/>
                  </a:lnTo>
                  <a:cubicBezTo>
                    <a:pt x="1092" y="535"/>
                    <a:pt x="1100" y="534"/>
                    <a:pt x="1108" y="532"/>
                  </a:cubicBezTo>
                  <a:lnTo>
                    <a:pt x="1108" y="532"/>
                  </a:lnTo>
                  <a:cubicBezTo>
                    <a:pt x="1116" y="531"/>
                    <a:pt x="1123" y="530"/>
                    <a:pt x="1132" y="528"/>
                  </a:cubicBezTo>
                  <a:lnTo>
                    <a:pt x="1132" y="528"/>
                  </a:lnTo>
                  <a:cubicBezTo>
                    <a:pt x="1136" y="528"/>
                    <a:pt x="1140" y="527"/>
                    <a:pt x="1144" y="526"/>
                  </a:cubicBezTo>
                  <a:lnTo>
                    <a:pt x="1144" y="526"/>
                  </a:lnTo>
                  <a:cubicBezTo>
                    <a:pt x="1153" y="525"/>
                    <a:pt x="1162" y="523"/>
                    <a:pt x="1171" y="521"/>
                  </a:cubicBezTo>
                  <a:lnTo>
                    <a:pt x="1171" y="521"/>
                  </a:lnTo>
                  <a:cubicBezTo>
                    <a:pt x="1174" y="521"/>
                    <a:pt x="1176" y="520"/>
                    <a:pt x="1179" y="519"/>
                  </a:cubicBezTo>
                  <a:lnTo>
                    <a:pt x="1179" y="519"/>
                  </a:lnTo>
                  <a:cubicBezTo>
                    <a:pt x="1191" y="517"/>
                    <a:pt x="1204" y="514"/>
                    <a:pt x="1216" y="511"/>
                  </a:cubicBezTo>
                  <a:lnTo>
                    <a:pt x="1216" y="511"/>
                  </a:lnTo>
                  <a:cubicBezTo>
                    <a:pt x="1220" y="511"/>
                    <a:pt x="1223" y="509"/>
                    <a:pt x="1226" y="509"/>
                  </a:cubicBezTo>
                  <a:lnTo>
                    <a:pt x="1226" y="509"/>
                  </a:lnTo>
                  <a:cubicBezTo>
                    <a:pt x="1235" y="506"/>
                    <a:pt x="1244" y="504"/>
                    <a:pt x="1253" y="502"/>
                  </a:cubicBezTo>
                  <a:lnTo>
                    <a:pt x="1253" y="502"/>
                  </a:lnTo>
                  <a:cubicBezTo>
                    <a:pt x="1257" y="501"/>
                    <a:pt x="1261" y="499"/>
                    <a:pt x="1265" y="498"/>
                  </a:cubicBezTo>
                  <a:lnTo>
                    <a:pt x="1265" y="498"/>
                  </a:lnTo>
                  <a:cubicBezTo>
                    <a:pt x="1273" y="496"/>
                    <a:pt x="1281" y="494"/>
                    <a:pt x="1289" y="491"/>
                  </a:cubicBezTo>
                  <a:lnTo>
                    <a:pt x="1289" y="491"/>
                  </a:lnTo>
                  <a:cubicBezTo>
                    <a:pt x="1292" y="490"/>
                    <a:pt x="1296" y="489"/>
                    <a:pt x="1300" y="488"/>
                  </a:cubicBezTo>
                  <a:lnTo>
                    <a:pt x="1300" y="488"/>
                  </a:lnTo>
                  <a:cubicBezTo>
                    <a:pt x="1311" y="484"/>
                    <a:pt x="1322" y="480"/>
                    <a:pt x="1334" y="476"/>
                  </a:cubicBezTo>
                  <a:lnTo>
                    <a:pt x="1446" y="542"/>
                  </a:lnTo>
                  <a:lnTo>
                    <a:pt x="1572" y="469"/>
                  </a:lnTo>
                  <a:lnTo>
                    <a:pt x="1571" y="339"/>
                  </a:lnTo>
                  <a:lnTo>
                    <a:pt x="1571" y="339"/>
                  </a:lnTo>
                  <a:cubicBezTo>
                    <a:pt x="1609" y="304"/>
                    <a:pt x="1638" y="269"/>
                    <a:pt x="1658" y="232"/>
                  </a:cubicBezTo>
                  <a:lnTo>
                    <a:pt x="1658" y="232"/>
                  </a:lnTo>
                  <a:cubicBezTo>
                    <a:pt x="1665" y="219"/>
                    <a:pt x="1671" y="207"/>
                    <a:pt x="1676" y="194"/>
                  </a:cubicBezTo>
                  <a:lnTo>
                    <a:pt x="1836" y="194"/>
                  </a:lnTo>
                  <a:lnTo>
                    <a:pt x="1837" y="0"/>
                  </a:lnTo>
                  <a:lnTo>
                    <a:pt x="1838" y="336"/>
                  </a:lnTo>
                  <a:lnTo>
                    <a:pt x="1837" y="531"/>
                  </a:lnTo>
                  <a:lnTo>
                    <a:pt x="1685" y="530"/>
                  </a:lnTo>
                  <a:lnTo>
                    <a:pt x="1685" y="740"/>
                  </a:lnTo>
                  <a:lnTo>
                    <a:pt x="1447" y="878"/>
                  </a:lnTo>
                  <a:lnTo>
                    <a:pt x="1334" y="812"/>
                  </a:lnTo>
                  <a:lnTo>
                    <a:pt x="1334" y="812"/>
                  </a:lnTo>
                  <a:cubicBezTo>
                    <a:pt x="1323" y="816"/>
                    <a:pt x="1312" y="820"/>
                    <a:pt x="1301" y="824"/>
                  </a:cubicBezTo>
                  <a:lnTo>
                    <a:pt x="1301" y="824"/>
                  </a:lnTo>
                  <a:cubicBezTo>
                    <a:pt x="1297" y="825"/>
                    <a:pt x="1294" y="826"/>
                    <a:pt x="1290" y="827"/>
                  </a:cubicBezTo>
                  <a:lnTo>
                    <a:pt x="1290" y="827"/>
                  </a:lnTo>
                  <a:cubicBezTo>
                    <a:pt x="1282" y="830"/>
                    <a:pt x="1274" y="832"/>
                    <a:pt x="1266" y="835"/>
                  </a:cubicBezTo>
                  <a:lnTo>
                    <a:pt x="1266" y="835"/>
                  </a:lnTo>
                  <a:cubicBezTo>
                    <a:pt x="1264" y="835"/>
                    <a:pt x="1262" y="835"/>
                    <a:pt x="1260" y="836"/>
                  </a:cubicBezTo>
                  <a:lnTo>
                    <a:pt x="1260" y="836"/>
                  </a:lnTo>
                  <a:cubicBezTo>
                    <a:pt x="1258" y="837"/>
                    <a:pt x="1256" y="837"/>
                    <a:pt x="1254" y="838"/>
                  </a:cubicBezTo>
                  <a:lnTo>
                    <a:pt x="1254" y="838"/>
                  </a:lnTo>
                  <a:cubicBezTo>
                    <a:pt x="1245" y="841"/>
                    <a:pt x="1236" y="842"/>
                    <a:pt x="1227" y="845"/>
                  </a:cubicBezTo>
                  <a:lnTo>
                    <a:pt x="1227" y="845"/>
                  </a:lnTo>
                  <a:cubicBezTo>
                    <a:pt x="1224" y="846"/>
                    <a:pt x="1220" y="847"/>
                    <a:pt x="1217" y="848"/>
                  </a:cubicBezTo>
                  <a:lnTo>
                    <a:pt x="1217" y="848"/>
                  </a:lnTo>
                  <a:cubicBezTo>
                    <a:pt x="1205" y="851"/>
                    <a:pt x="1193" y="854"/>
                    <a:pt x="1180" y="856"/>
                  </a:cubicBezTo>
                  <a:lnTo>
                    <a:pt x="1180" y="856"/>
                  </a:lnTo>
                  <a:lnTo>
                    <a:pt x="1179" y="856"/>
                  </a:lnTo>
                  <a:lnTo>
                    <a:pt x="1179" y="856"/>
                  </a:lnTo>
                  <a:cubicBezTo>
                    <a:pt x="1177" y="857"/>
                    <a:pt x="1174" y="857"/>
                    <a:pt x="1172" y="857"/>
                  </a:cubicBezTo>
                  <a:lnTo>
                    <a:pt x="1172" y="857"/>
                  </a:lnTo>
                  <a:cubicBezTo>
                    <a:pt x="1163" y="859"/>
                    <a:pt x="1154" y="861"/>
                    <a:pt x="1145" y="862"/>
                  </a:cubicBezTo>
                  <a:lnTo>
                    <a:pt x="1145" y="862"/>
                  </a:lnTo>
                  <a:cubicBezTo>
                    <a:pt x="1141" y="864"/>
                    <a:pt x="1136" y="864"/>
                    <a:pt x="1132" y="865"/>
                  </a:cubicBezTo>
                  <a:lnTo>
                    <a:pt x="1132" y="865"/>
                  </a:lnTo>
                  <a:cubicBezTo>
                    <a:pt x="1124" y="866"/>
                    <a:pt x="1117" y="867"/>
                    <a:pt x="1109" y="868"/>
                  </a:cubicBezTo>
                  <a:lnTo>
                    <a:pt x="1109" y="868"/>
                  </a:lnTo>
                  <a:cubicBezTo>
                    <a:pt x="1107" y="869"/>
                    <a:pt x="1104" y="869"/>
                    <a:pt x="1103" y="869"/>
                  </a:cubicBezTo>
                  <a:lnTo>
                    <a:pt x="1103" y="869"/>
                  </a:lnTo>
                  <a:cubicBezTo>
                    <a:pt x="1097" y="870"/>
                    <a:pt x="1091" y="871"/>
                    <a:pt x="1085" y="872"/>
                  </a:cubicBezTo>
                  <a:lnTo>
                    <a:pt x="1084" y="965"/>
                  </a:lnTo>
                  <a:lnTo>
                    <a:pt x="748" y="965"/>
                  </a:lnTo>
                  <a:lnTo>
                    <a:pt x="748" y="872"/>
                  </a:lnTo>
                  <a:lnTo>
                    <a:pt x="748" y="872"/>
                  </a:lnTo>
                  <a:cubicBezTo>
                    <a:pt x="738" y="870"/>
                    <a:pt x="727" y="869"/>
                    <a:pt x="717" y="867"/>
                  </a:cubicBezTo>
                  <a:lnTo>
                    <a:pt x="717" y="867"/>
                  </a:lnTo>
                  <a:cubicBezTo>
                    <a:pt x="713" y="867"/>
                    <a:pt x="710" y="866"/>
                    <a:pt x="706" y="865"/>
                  </a:cubicBezTo>
                  <a:lnTo>
                    <a:pt x="706" y="865"/>
                  </a:lnTo>
                  <a:cubicBezTo>
                    <a:pt x="700" y="864"/>
                    <a:pt x="693" y="864"/>
                    <a:pt x="686" y="862"/>
                  </a:cubicBezTo>
                  <a:lnTo>
                    <a:pt x="686" y="862"/>
                  </a:lnTo>
                  <a:lnTo>
                    <a:pt x="686" y="862"/>
                  </a:lnTo>
                  <a:lnTo>
                    <a:pt x="686" y="862"/>
                  </a:lnTo>
                  <a:cubicBezTo>
                    <a:pt x="674" y="860"/>
                    <a:pt x="662" y="858"/>
                    <a:pt x="651" y="855"/>
                  </a:cubicBezTo>
                  <a:lnTo>
                    <a:pt x="651" y="855"/>
                  </a:lnTo>
                  <a:cubicBezTo>
                    <a:pt x="647" y="854"/>
                    <a:pt x="645" y="854"/>
                    <a:pt x="642" y="853"/>
                  </a:cubicBezTo>
                  <a:lnTo>
                    <a:pt x="642" y="853"/>
                  </a:lnTo>
                  <a:cubicBezTo>
                    <a:pt x="634" y="851"/>
                    <a:pt x="625" y="850"/>
                    <a:pt x="617" y="848"/>
                  </a:cubicBezTo>
                  <a:lnTo>
                    <a:pt x="617" y="848"/>
                  </a:lnTo>
                  <a:cubicBezTo>
                    <a:pt x="613" y="847"/>
                    <a:pt x="609" y="845"/>
                    <a:pt x="605" y="844"/>
                  </a:cubicBezTo>
                  <a:lnTo>
                    <a:pt x="605" y="844"/>
                  </a:lnTo>
                  <a:cubicBezTo>
                    <a:pt x="597" y="842"/>
                    <a:pt x="590" y="841"/>
                    <a:pt x="583" y="838"/>
                  </a:cubicBezTo>
                  <a:lnTo>
                    <a:pt x="583" y="838"/>
                  </a:lnTo>
                  <a:cubicBezTo>
                    <a:pt x="579" y="837"/>
                    <a:pt x="575" y="836"/>
                    <a:pt x="570" y="835"/>
                  </a:cubicBezTo>
                  <a:lnTo>
                    <a:pt x="570" y="835"/>
                  </a:lnTo>
                  <a:cubicBezTo>
                    <a:pt x="564" y="833"/>
                    <a:pt x="556" y="831"/>
                    <a:pt x="550" y="829"/>
                  </a:cubicBezTo>
                  <a:lnTo>
                    <a:pt x="550" y="829"/>
                  </a:lnTo>
                  <a:cubicBezTo>
                    <a:pt x="548" y="828"/>
                    <a:pt x="545" y="827"/>
                    <a:pt x="543" y="827"/>
                  </a:cubicBezTo>
                  <a:lnTo>
                    <a:pt x="543" y="827"/>
                  </a:lnTo>
                  <a:cubicBezTo>
                    <a:pt x="541" y="826"/>
                    <a:pt x="540" y="825"/>
                    <a:pt x="538" y="825"/>
                  </a:cubicBezTo>
                  <a:lnTo>
                    <a:pt x="538" y="825"/>
                  </a:lnTo>
                  <a:cubicBezTo>
                    <a:pt x="525" y="821"/>
                    <a:pt x="513" y="817"/>
                    <a:pt x="501" y="812"/>
                  </a:cubicBezTo>
                  <a:lnTo>
                    <a:pt x="387" y="878"/>
                  </a:lnTo>
                  <a:lnTo>
                    <a:pt x="150" y="740"/>
                  </a:lnTo>
                  <a:lnTo>
                    <a:pt x="150" y="530"/>
                  </a:lnTo>
                  <a:lnTo>
                    <a:pt x="1" y="531"/>
                  </a:lnTo>
                  <a:lnTo>
                    <a:pt x="0" y="194"/>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276" name="CustomShape 71"/>
            <p:cNvSpPr/>
            <p:nvPr/>
          </p:nvSpPr>
          <p:spPr>
            <a:xfrm>
              <a:off x="10641240" y="4357800"/>
              <a:ext cx="362880" cy="194760"/>
            </a:xfrm>
            <a:custGeom>
              <a:avLst/>
              <a:gdLst/>
              <a:ahLst/>
              <a:cxnLst/>
              <a:rect l="l" t="t" r="r" b="b"/>
              <a:pathLst>
                <a:path w="1839" h="967">
                  <a:moveTo>
                    <a:pt x="0" y="195"/>
                  </a:moveTo>
                  <a:lnTo>
                    <a:pt x="161" y="195"/>
                  </a:lnTo>
                  <a:lnTo>
                    <a:pt x="161" y="195"/>
                  </a:lnTo>
                  <a:cubicBezTo>
                    <a:pt x="163" y="201"/>
                    <a:pt x="165" y="206"/>
                    <a:pt x="168" y="212"/>
                  </a:cubicBezTo>
                  <a:lnTo>
                    <a:pt x="168" y="212"/>
                  </a:lnTo>
                  <a:cubicBezTo>
                    <a:pt x="168" y="213"/>
                    <a:pt x="169" y="214"/>
                    <a:pt x="169" y="215"/>
                  </a:cubicBezTo>
                  <a:lnTo>
                    <a:pt x="169" y="215"/>
                  </a:lnTo>
                  <a:cubicBezTo>
                    <a:pt x="172" y="221"/>
                    <a:pt x="174" y="226"/>
                    <a:pt x="177" y="231"/>
                  </a:cubicBezTo>
                  <a:lnTo>
                    <a:pt x="177" y="231"/>
                  </a:lnTo>
                  <a:cubicBezTo>
                    <a:pt x="178" y="232"/>
                    <a:pt x="178" y="233"/>
                    <a:pt x="179" y="234"/>
                  </a:cubicBezTo>
                  <a:lnTo>
                    <a:pt x="179" y="234"/>
                  </a:lnTo>
                  <a:cubicBezTo>
                    <a:pt x="182" y="240"/>
                    <a:pt x="185" y="245"/>
                    <a:pt x="188" y="250"/>
                  </a:cubicBezTo>
                  <a:lnTo>
                    <a:pt x="188" y="250"/>
                  </a:lnTo>
                  <a:cubicBezTo>
                    <a:pt x="188" y="251"/>
                    <a:pt x="189" y="251"/>
                    <a:pt x="189" y="251"/>
                  </a:cubicBezTo>
                  <a:lnTo>
                    <a:pt x="189" y="251"/>
                  </a:lnTo>
                  <a:cubicBezTo>
                    <a:pt x="192" y="257"/>
                    <a:pt x="195" y="262"/>
                    <a:pt x="199" y="267"/>
                  </a:cubicBezTo>
                  <a:lnTo>
                    <a:pt x="199" y="267"/>
                  </a:lnTo>
                  <a:cubicBezTo>
                    <a:pt x="200" y="268"/>
                    <a:pt x="201" y="269"/>
                    <a:pt x="202" y="270"/>
                  </a:cubicBezTo>
                  <a:lnTo>
                    <a:pt x="202" y="270"/>
                  </a:lnTo>
                  <a:cubicBezTo>
                    <a:pt x="205" y="276"/>
                    <a:pt x="209" y="281"/>
                    <a:pt x="213" y="286"/>
                  </a:cubicBezTo>
                  <a:lnTo>
                    <a:pt x="213" y="286"/>
                  </a:lnTo>
                  <a:cubicBezTo>
                    <a:pt x="214" y="287"/>
                    <a:pt x="215" y="289"/>
                    <a:pt x="216" y="290"/>
                  </a:cubicBezTo>
                  <a:lnTo>
                    <a:pt x="216" y="290"/>
                  </a:lnTo>
                  <a:cubicBezTo>
                    <a:pt x="219" y="294"/>
                    <a:pt x="223" y="298"/>
                    <a:pt x="227" y="302"/>
                  </a:cubicBezTo>
                  <a:lnTo>
                    <a:pt x="227" y="302"/>
                  </a:lnTo>
                  <a:cubicBezTo>
                    <a:pt x="228" y="304"/>
                    <a:pt x="230" y="306"/>
                    <a:pt x="231" y="307"/>
                  </a:cubicBezTo>
                  <a:lnTo>
                    <a:pt x="231" y="307"/>
                  </a:lnTo>
                  <a:cubicBezTo>
                    <a:pt x="234" y="312"/>
                    <a:pt x="239" y="316"/>
                    <a:pt x="243" y="320"/>
                  </a:cubicBezTo>
                  <a:lnTo>
                    <a:pt x="243" y="320"/>
                  </a:lnTo>
                  <a:cubicBezTo>
                    <a:pt x="244" y="321"/>
                    <a:pt x="245" y="322"/>
                    <a:pt x="246" y="323"/>
                  </a:cubicBezTo>
                  <a:lnTo>
                    <a:pt x="246" y="323"/>
                  </a:lnTo>
                  <a:cubicBezTo>
                    <a:pt x="252" y="328"/>
                    <a:pt x="257" y="334"/>
                    <a:pt x="263" y="339"/>
                  </a:cubicBezTo>
                  <a:lnTo>
                    <a:pt x="263" y="471"/>
                  </a:lnTo>
                  <a:lnTo>
                    <a:pt x="385" y="542"/>
                  </a:lnTo>
                  <a:lnTo>
                    <a:pt x="499" y="477"/>
                  </a:lnTo>
                  <a:lnTo>
                    <a:pt x="499" y="477"/>
                  </a:lnTo>
                  <a:cubicBezTo>
                    <a:pt x="512" y="481"/>
                    <a:pt x="524" y="485"/>
                    <a:pt x="537" y="489"/>
                  </a:cubicBezTo>
                  <a:lnTo>
                    <a:pt x="537" y="489"/>
                  </a:lnTo>
                  <a:cubicBezTo>
                    <a:pt x="541" y="491"/>
                    <a:pt x="545" y="492"/>
                    <a:pt x="549" y="494"/>
                  </a:cubicBezTo>
                  <a:lnTo>
                    <a:pt x="549" y="494"/>
                  </a:lnTo>
                  <a:cubicBezTo>
                    <a:pt x="555" y="495"/>
                    <a:pt x="562" y="498"/>
                    <a:pt x="569" y="499"/>
                  </a:cubicBezTo>
                  <a:lnTo>
                    <a:pt x="569" y="499"/>
                  </a:lnTo>
                  <a:cubicBezTo>
                    <a:pt x="573" y="500"/>
                    <a:pt x="578" y="502"/>
                    <a:pt x="582" y="503"/>
                  </a:cubicBezTo>
                  <a:lnTo>
                    <a:pt x="582" y="503"/>
                  </a:lnTo>
                  <a:cubicBezTo>
                    <a:pt x="589" y="505"/>
                    <a:pt x="596" y="507"/>
                    <a:pt x="603" y="509"/>
                  </a:cubicBezTo>
                  <a:lnTo>
                    <a:pt x="603" y="509"/>
                  </a:lnTo>
                  <a:cubicBezTo>
                    <a:pt x="608" y="510"/>
                    <a:pt x="612" y="510"/>
                    <a:pt x="616" y="512"/>
                  </a:cubicBezTo>
                  <a:lnTo>
                    <a:pt x="616" y="512"/>
                  </a:lnTo>
                  <a:cubicBezTo>
                    <a:pt x="624" y="514"/>
                    <a:pt x="632" y="516"/>
                    <a:pt x="640" y="518"/>
                  </a:cubicBezTo>
                  <a:lnTo>
                    <a:pt x="640" y="518"/>
                  </a:lnTo>
                  <a:cubicBezTo>
                    <a:pt x="643" y="518"/>
                    <a:pt x="647" y="519"/>
                    <a:pt x="650" y="520"/>
                  </a:cubicBezTo>
                  <a:lnTo>
                    <a:pt x="650" y="520"/>
                  </a:lnTo>
                  <a:cubicBezTo>
                    <a:pt x="661" y="522"/>
                    <a:pt x="673" y="524"/>
                    <a:pt x="684" y="527"/>
                  </a:cubicBezTo>
                  <a:lnTo>
                    <a:pt x="684" y="527"/>
                  </a:lnTo>
                  <a:cubicBezTo>
                    <a:pt x="691" y="528"/>
                    <a:pt x="699" y="529"/>
                    <a:pt x="706" y="530"/>
                  </a:cubicBezTo>
                  <a:lnTo>
                    <a:pt x="706" y="530"/>
                  </a:lnTo>
                  <a:cubicBezTo>
                    <a:pt x="709" y="530"/>
                    <a:pt x="713" y="531"/>
                    <a:pt x="716" y="532"/>
                  </a:cubicBezTo>
                  <a:lnTo>
                    <a:pt x="716" y="532"/>
                  </a:lnTo>
                  <a:cubicBezTo>
                    <a:pt x="727" y="534"/>
                    <a:pt x="737" y="535"/>
                    <a:pt x="748" y="537"/>
                  </a:cubicBezTo>
                  <a:lnTo>
                    <a:pt x="749" y="629"/>
                  </a:lnTo>
                  <a:lnTo>
                    <a:pt x="1083" y="629"/>
                  </a:lnTo>
                  <a:lnTo>
                    <a:pt x="1084" y="537"/>
                  </a:lnTo>
                  <a:lnTo>
                    <a:pt x="1084" y="537"/>
                  </a:lnTo>
                  <a:cubicBezTo>
                    <a:pt x="1092" y="535"/>
                    <a:pt x="1100" y="534"/>
                    <a:pt x="1108" y="533"/>
                  </a:cubicBezTo>
                  <a:lnTo>
                    <a:pt x="1108" y="533"/>
                  </a:lnTo>
                  <a:cubicBezTo>
                    <a:pt x="1115" y="532"/>
                    <a:pt x="1123" y="530"/>
                    <a:pt x="1131" y="529"/>
                  </a:cubicBezTo>
                  <a:lnTo>
                    <a:pt x="1131" y="529"/>
                  </a:lnTo>
                  <a:cubicBezTo>
                    <a:pt x="1135" y="529"/>
                    <a:pt x="1140" y="528"/>
                    <a:pt x="1144" y="527"/>
                  </a:cubicBezTo>
                  <a:lnTo>
                    <a:pt x="1144" y="527"/>
                  </a:lnTo>
                  <a:cubicBezTo>
                    <a:pt x="1153" y="525"/>
                    <a:pt x="1162" y="524"/>
                    <a:pt x="1171" y="522"/>
                  </a:cubicBezTo>
                  <a:lnTo>
                    <a:pt x="1171" y="522"/>
                  </a:lnTo>
                  <a:cubicBezTo>
                    <a:pt x="1174" y="521"/>
                    <a:pt x="1176" y="521"/>
                    <a:pt x="1179" y="520"/>
                  </a:cubicBezTo>
                  <a:lnTo>
                    <a:pt x="1179" y="520"/>
                  </a:lnTo>
                  <a:cubicBezTo>
                    <a:pt x="1191" y="518"/>
                    <a:pt x="1204" y="515"/>
                    <a:pt x="1216" y="512"/>
                  </a:cubicBezTo>
                  <a:lnTo>
                    <a:pt x="1216" y="512"/>
                  </a:lnTo>
                  <a:cubicBezTo>
                    <a:pt x="1219" y="511"/>
                    <a:pt x="1223" y="510"/>
                    <a:pt x="1226" y="509"/>
                  </a:cubicBezTo>
                  <a:lnTo>
                    <a:pt x="1226" y="509"/>
                  </a:lnTo>
                  <a:cubicBezTo>
                    <a:pt x="1235" y="507"/>
                    <a:pt x="1244" y="505"/>
                    <a:pt x="1253" y="502"/>
                  </a:cubicBezTo>
                  <a:lnTo>
                    <a:pt x="1253" y="502"/>
                  </a:lnTo>
                  <a:cubicBezTo>
                    <a:pt x="1257" y="501"/>
                    <a:pt x="1261" y="500"/>
                    <a:pt x="1265" y="499"/>
                  </a:cubicBezTo>
                  <a:lnTo>
                    <a:pt x="1265" y="499"/>
                  </a:lnTo>
                  <a:cubicBezTo>
                    <a:pt x="1273" y="497"/>
                    <a:pt x="1281" y="494"/>
                    <a:pt x="1289" y="492"/>
                  </a:cubicBezTo>
                  <a:lnTo>
                    <a:pt x="1289" y="492"/>
                  </a:lnTo>
                  <a:cubicBezTo>
                    <a:pt x="1292" y="491"/>
                    <a:pt x="1296" y="489"/>
                    <a:pt x="1299" y="488"/>
                  </a:cubicBezTo>
                  <a:lnTo>
                    <a:pt x="1299" y="488"/>
                  </a:lnTo>
                  <a:cubicBezTo>
                    <a:pt x="1311" y="485"/>
                    <a:pt x="1322" y="481"/>
                    <a:pt x="1334" y="477"/>
                  </a:cubicBezTo>
                  <a:lnTo>
                    <a:pt x="1446" y="542"/>
                  </a:lnTo>
                  <a:lnTo>
                    <a:pt x="1572" y="470"/>
                  </a:lnTo>
                  <a:lnTo>
                    <a:pt x="1571" y="339"/>
                  </a:lnTo>
                  <a:lnTo>
                    <a:pt x="1571" y="339"/>
                  </a:lnTo>
                  <a:cubicBezTo>
                    <a:pt x="1609" y="305"/>
                    <a:pt x="1638" y="270"/>
                    <a:pt x="1658" y="232"/>
                  </a:cubicBezTo>
                  <a:lnTo>
                    <a:pt x="1658" y="232"/>
                  </a:lnTo>
                  <a:cubicBezTo>
                    <a:pt x="1665" y="220"/>
                    <a:pt x="1671" y="207"/>
                    <a:pt x="1675" y="195"/>
                  </a:cubicBezTo>
                  <a:lnTo>
                    <a:pt x="1835" y="195"/>
                  </a:lnTo>
                  <a:lnTo>
                    <a:pt x="1837" y="0"/>
                  </a:lnTo>
                  <a:lnTo>
                    <a:pt x="1838" y="337"/>
                  </a:lnTo>
                  <a:lnTo>
                    <a:pt x="1837" y="531"/>
                  </a:lnTo>
                  <a:lnTo>
                    <a:pt x="1685" y="531"/>
                  </a:lnTo>
                  <a:lnTo>
                    <a:pt x="1685" y="741"/>
                  </a:lnTo>
                  <a:lnTo>
                    <a:pt x="1447" y="878"/>
                  </a:lnTo>
                  <a:lnTo>
                    <a:pt x="1334" y="812"/>
                  </a:lnTo>
                  <a:lnTo>
                    <a:pt x="1334" y="812"/>
                  </a:lnTo>
                  <a:cubicBezTo>
                    <a:pt x="1323" y="817"/>
                    <a:pt x="1312" y="821"/>
                    <a:pt x="1300" y="825"/>
                  </a:cubicBezTo>
                  <a:lnTo>
                    <a:pt x="1300" y="825"/>
                  </a:lnTo>
                  <a:cubicBezTo>
                    <a:pt x="1297" y="825"/>
                    <a:pt x="1294" y="827"/>
                    <a:pt x="1290" y="828"/>
                  </a:cubicBezTo>
                  <a:lnTo>
                    <a:pt x="1290" y="828"/>
                  </a:lnTo>
                  <a:cubicBezTo>
                    <a:pt x="1282" y="831"/>
                    <a:pt x="1274" y="833"/>
                    <a:pt x="1266" y="835"/>
                  </a:cubicBezTo>
                  <a:lnTo>
                    <a:pt x="1266" y="835"/>
                  </a:lnTo>
                  <a:cubicBezTo>
                    <a:pt x="1264" y="836"/>
                    <a:pt x="1262" y="837"/>
                    <a:pt x="1260" y="837"/>
                  </a:cubicBezTo>
                  <a:lnTo>
                    <a:pt x="1260" y="837"/>
                  </a:lnTo>
                  <a:cubicBezTo>
                    <a:pt x="1258" y="838"/>
                    <a:pt x="1256" y="838"/>
                    <a:pt x="1254" y="838"/>
                  </a:cubicBezTo>
                  <a:lnTo>
                    <a:pt x="1254" y="838"/>
                  </a:lnTo>
                  <a:cubicBezTo>
                    <a:pt x="1245" y="841"/>
                    <a:pt x="1236" y="844"/>
                    <a:pt x="1226" y="846"/>
                  </a:cubicBezTo>
                  <a:lnTo>
                    <a:pt x="1226" y="846"/>
                  </a:lnTo>
                  <a:cubicBezTo>
                    <a:pt x="1224" y="847"/>
                    <a:pt x="1220" y="848"/>
                    <a:pt x="1217" y="848"/>
                  </a:cubicBezTo>
                  <a:lnTo>
                    <a:pt x="1217" y="848"/>
                  </a:lnTo>
                  <a:cubicBezTo>
                    <a:pt x="1205" y="851"/>
                    <a:pt x="1193" y="854"/>
                    <a:pt x="1180" y="857"/>
                  </a:cubicBezTo>
                  <a:lnTo>
                    <a:pt x="1180" y="857"/>
                  </a:lnTo>
                  <a:lnTo>
                    <a:pt x="1179" y="857"/>
                  </a:lnTo>
                  <a:lnTo>
                    <a:pt x="1179" y="857"/>
                  </a:lnTo>
                  <a:cubicBezTo>
                    <a:pt x="1177" y="857"/>
                    <a:pt x="1174" y="858"/>
                    <a:pt x="1172" y="858"/>
                  </a:cubicBezTo>
                  <a:lnTo>
                    <a:pt x="1172" y="858"/>
                  </a:lnTo>
                  <a:cubicBezTo>
                    <a:pt x="1163" y="860"/>
                    <a:pt x="1154" y="862"/>
                    <a:pt x="1145" y="864"/>
                  </a:cubicBezTo>
                  <a:lnTo>
                    <a:pt x="1145" y="864"/>
                  </a:lnTo>
                  <a:cubicBezTo>
                    <a:pt x="1141" y="864"/>
                    <a:pt x="1136" y="865"/>
                    <a:pt x="1132" y="865"/>
                  </a:cubicBezTo>
                  <a:lnTo>
                    <a:pt x="1132" y="865"/>
                  </a:lnTo>
                  <a:cubicBezTo>
                    <a:pt x="1124" y="866"/>
                    <a:pt x="1117" y="868"/>
                    <a:pt x="1109" y="869"/>
                  </a:cubicBezTo>
                  <a:lnTo>
                    <a:pt x="1109" y="869"/>
                  </a:lnTo>
                  <a:cubicBezTo>
                    <a:pt x="1107" y="870"/>
                    <a:pt x="1104" y="870"/>
                    <a:pt x="1103" y="870"/>
                  </a:cubicBezTo>
                  <a:lnTo>
                    <a:pt x="1103" y="870"/>
                  </a:lnTo>
                  <a:cubicBezTo>
                    <a:pt x="1097" y="871"/>
                    <a:pt x="1091" y="872"/>
                    <a:pt x="1085" y="872"/>
                  </a:cubicBezTo>
                  <a:lnTo>
                    <a:pt x="1084" y="966"/>
                  </a:lnTo>
                  <a:lnTo>
                    <a:pt x="749" y="966"/>
                  </a:lnTo>
                  <a:lnTo>
                    <a:pt x="749" y="872"/>
                  </a:lnTo>
                  <a:lnTo>
                    <a:pt x="749" y="872"/>
                  </a:lnTo>
                  <a:cubicBezTo>
                    <a:pt x="738" y="871"/>
                    <a:pt x="727" y="870"/>
                    <a:pt x="717" y="868"/>
                  </a:cubicBezTo>
                  <a:lnTo>
                    <a:pt x="717" y="868"/>
                  </a:lnTo>
                  <a:cubicBezTo>
                    <a:pt x="713" y="867"/>
                    <a:pt x="710" y="866"/>
                    <a:pt x="706" y="866"/>
                  </a:cubicBezTo>
                  <a:lnTo>
                    <a:pt x="706" y="866"/>
                  </a:lnTo>
                  <a:cubicBezTo>
                    <a:pt x="700" y="865"/>
                    <a:pt x="693" y="864"/>
                    <a:pt x="686" y="863"/>
                  </a:cubicBezTo>
                  <a:lnTo>
                    <a:pt x="686" y="863"/>
                  </a:lnTo>
                  <a:cubicBezTo>
                    <a:pt x="686" y="863"/>
                    <a:pt x="686" y="863"/>
                    <a:pt x="686" y="862"/>
                  </a:cubicBezTo>
                  <a:lnTo>
                    <a:pt x="686" y="862"/>
                  </a:lnTo>
                  <a:cubicBezTo>
                    <a:pt x="674" y="861"/>
                    <a:pt x="662" y="858"/>
                    <a:pt x="651" y="856"/>
                  </a:cubicBezTo>
                  <a:lnTo>
                    <a:pt x="651" y="856"/>
                  </a:lnTo>
                  <a:cubicBezTo>
                    <a:pt x="647" y="855"/>
                    <a:pt x="645" y="854"/>
                    <a:pt x="641" y="854"/>
                  </a:cubicBezTo>
                  <a:lnTo>
                    <a:pt x="641" y="854"/>
                  </a:lnTo>
                  <a:cubicBezTo>
                    <a:pt x="633" y="852"/>
                    <a:pt x="625" y="850"/>
                    <a:pt x="617" y="848"/>
                  </a:cubicBezTo>
                  <a:lnTo>
                    <a:pt x="617" y="848"/>
                  </a:lnTo>
                  <a:cubicBezTo>
                    <a:pt x="613" y="847"/>
                    <a:pt x="609" y="846"/>
                    <a:pt x="605" y="845"/>
                  </a:cubicBezTo>
                  <a:lnTo>
                    <a:pt x="605" y="845"/>
                  </a:lnTo>
                  <a:cubicBezTo>
                    <a:pt x="597" y="843"/>
                    <a:pt x="590" y="841"/>
                    <a:pt x="583" y="840"/>
                  </a:cubicBezTo>
                  <a:lnTo>
                    <a:pt x="583" y="840"/>
                  </a:lnTo>
                  <a:cubicBezTo>
                    <a:pt x="579" y="838"/>
                    <a:pt x="575" y="837"/>
                    <a:pt x="570" y="835"/>
                  </a:cubicBezTo>
                  <a:lnTo>
                    <a:pt x="570" y="835"/>
                  </a:lnTo>
                  <a:cubicBezTo>
                    <a:pt x="564" y="834"/>
                    <a:pt x="556" y="831"/>
                    <a:pt x="550" y="830"/>
                  </a:cubicBezTo>
                  <a:lnTo>
                    <a:pt x="550" y="830"/>
                  </a:lnTo>
                  <a:cubicBezTo>
                    <a:pt x="548" y="829"/>
                    <a:pt x="545" y="828"/>
                    <a:pt x="542" y="827"/>
                  </a:cubicBezTo>
                  <a:lnTo>
                    <a:pt x="542" y="827"/>
                  </a:lnTo>
                  <a:cubicBezTo>
                    <a:pt x="541" y="827"/>
                    <a:pt x="539" y="826"/>
                    <a:pt x="538" y="825"/>
                  </a:cubicBezTo>
                  <a:lnTo>
                    <a:pt x="538" y="825"/>
                  </a:lnTo>
                  <a:cubicBezTo>
                    <a:pt x="525" y="822"/>
                    <a:pt x="513" y="817"/>
                    <a:pt x="501" y="812"/>
                  </a:cubicBezTo>
                  <a:lnTo>
                    <a:pt x="387" y="878"/>
                  </a:lnTo>
                  <a:lnTo>
                    <a:pt x="150" y="741"/>
                  </a:lnTo>
                  <a:lnTo>
                    <a:pt x="150" y="531"/>
                  </a:lnTo>
                  <a:lnTo>
                    <a:pt x="1" y="531"/>
                  </a:lnTo>
                  <a:lnTo>
                    <a:pt x="0" y="195"/>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277" name="CustomShape 72"/>
            <p:cNvSpPr/>
            <p:nvPr/>
          </p:nvSpPr>
          <p:spPr>
            <a:xfrm>
              <a:off x="10816200" y="3868200"/>
              <a:ext cx="167760" cy="226800"/>
            </a:xfrm>
            <a:custGeom>
              <a:avLst/>
              <a:gdLst/>
              <a:ahLst/>
              <a:cxnLst/>
              <a:rect l="l" t="t" r="r" b="b"/>
              <a:pathLst>
                <a:path w="852" h="1125">
                  <a:moveTo>
                    <a:pt x="850" y="1108"/>
                  </a:moveTo>
                  <a:lnTo>
                    <a:pt x="850" y="1108"/>
                  </a:lnTo>
                  <a:cubicBezTo>
                    <a:pt x="850" y="1106"/>
                    <a:pt x="850" y="1104"/>
                    <a:pt x="850" y="1103"/>
                  </a:cubicBezTo>
                  <a:lnTo>
                    <a:pt x="850" y="1103"/>
                  </a:lnTo>
                  <a:cubicBezTo>
                    <a:pt x="849" y="1100"/>
                    <a:pt x="849" y="1098"/>
                    <a:pt x="848" y="1096"/>
                  </a:cubicBezTo>
                  <a:lnTo>
                    <a:pt x="848" y="1096"/>
                  </a:lnTo>
                  <a:cubicBezTo>
                    <a:pt x="848" y="1094"/>
                    <a:pt x="848" y="1092"/>
                    <a:pt x="847" y="1090"/>
                  </a:cubicBezTo>
                  <a:lnTo>
                    <a:pt x="847" y="1090"/>
                  </a:lnTo>
                  <a:cubicBezTo>
                    <a:pt x="847" y="1089"/>
                    <a:pt x="847" y="1086"/>
                    <a:pt x="846" y="1084"/>
                  </a:cubicBezTo>
                  <a:lnTo>
                    <a:pt x="846" y="1084"/>
                  </a:lnTo>
                  <a:cubicBezTo>
                    <a:pt x="846" y="1082"/>
                    <a:pt x="845" y="1080"/>
                    <a:pt x="844" y="1079"/>
                  </a:cubicBezTo>
                  <a:lnTo>
                    <a:pt x="844" y="1079"/>
                  </a:lnTo>
                  <a:cubicBezTo>
                    <a:pt x="844" y="1077"/>
                    <a:pt x="843" y="1074"/>
                    <a:pt x="842" y="1073"/>
                  </a:cubicBezTo>
                  <a:lnTo>
                    <a:pt x="842" y="1073"/>
                  </a:lnTo>
                  <a:cubicBezTo>
                    <a:pt x="842" y="1071"/>
                    <a:pt x="841" y="1069"/>
                    <a:pt x="840" y="1067"/>
                  </a:cubicBezTo>
                  <a:lnTo>
                    <a:pt x="840" y="1067"/>
                  </a:lnTo>
                  <a:cubicBezTo>
                    <a:pt x="839" y="1065"/>
                    <a:pt x="838" y="1063"/>
                    <a:pt x="837" y="1061"/>
                  </a:cubicBezTo>
                  <a:lnTo>
                    <a:pt x="837" y="1061"/>
                  </a:lnTo>
                  <a:cubicBezTo>
                    <a:pt x="837" y="1059"/>
                    <a:pt x="836" y="1057"/>
                    <a:pt x="835" y="1055"/>
                  </a:cubicBezTo>
                  <a:lnTo>
                    <a:pt x="835" y="1055"/>
                  </a:lnTo>
                  <a:cubicBezTo>
                    <a:pt x="834" y="1053"/>
                    <a:pt x="833" y="1051"/>
                    <a:pt x="832" y="1049"/>
                  </a:cubicBezTo>
                  <a:lnTo>
                    <a:pt x="832" y="1049"/>
                  </a:lnTo>
                  <a:cubicBezTo>
                    <a:pt x="831" y="1047"/>
                    <a:pt x="830" y="1046"/>
                    <a:pt x="829" y="1043"/>
                  </a:cubicBezTo>
                  <a:lnTo>
                    <a:pt x="829" y="1043"/>
                  </a:lnTo>
                  <a:cubicBezTo>
                    <a:pt x="827" y="1041"/>
                    <a:pt x="826" y="1039"/>
                    <a:pt x="825" y="1036"/>
                  </a:cubicBezTo>
                  <a:lnTo>
                    <a:pt x="825" y="1036"/>
                  </a:lnTo>
                  <a:cubicBezTo>
                    <a:pt x="823" y="1035"/>
                    <a:pt x="822" y="1033"/>
                    <a:pt x="822" y="1032"/>
                  </a:cubicBezTo>
                  <a:lnTo>
                    <a:pt x="822" y="1032"/>
                  </a:lnTo>
                  <a:cubicBezTo>
                    <a:pt x="819" y="1029"/>
                    <a:pt x="817" y="1026"/>
                    <a:pt x="815" y="1023"/>
                  </a:cubicBezTo>
                  <a:lnTo>
                    <a:pt x="815" y="1023"/>
                  </a:lnTo>
                  <a:cubicBezTo>
                    <a:pt x="815" y="1022"/>
                    <a:pt x="813" y="1021"/>
                    <a:pt x="813" y="1020"/>
                  </a:cubicBezTo>
                  <a:lnTo>
                    <a:pt x="813" y="1020"/>
                  </a:lnTo>
                  <a:cubicBezTo>
                    <a:pt x="809" y="1015"/>
                    <a:pt x="806" y="1011"/>
                    <a:pt x="802" y="1007"/>
                  </a:cubicBezTo>
                  <a:lnTo>
                    <a:pt x="802" y="1007"/>
                  </a:lnTo>
                  <a:cubicBezTo>
                    <a:pt x="800" y="1006"/>
                    <a:pt x="799" y="1005"/>
                    <a:pt x="799" y="1004"/>
                  </a:cubicBezTo>
                  <a:lnTo>
                    <a:pt x="799" y="1004"/>
                  </a:lnTo>
                  <a:cubicBezTo>
                    <a:pt x="795" y="1001"/>
                    <a:pt x="792" y="998"/>
                    <a:pt x="789" y="994"/>
                  </a:cubicBezTo>
                  <a:lnTo>
                    <a:pt x="789" y="994"/>
                  </a:lnTo>
                  <a:cubicBezTo>
                    <a:pt x="787" y="993"/>
                    <a:pt x="786" y="991"/>
                    <a:pt x="784" y="990"/>
                  </a:cubicBezTo>
                  <a:lnTo>
                    <a:pt x="784" y="990"/>
                  </a:lnTo>
                  <a:cubicBezTo>
                    <a:pt x="782" y="988"/>
                    <a:pt x="780" y="987"/>
                    <a:pt x="778" y="985"/>
                  </a:cubicBezTo>
                  <a:lnTo>
                    <a:pt x="778" y="985"/>
                  </a:lnTo>
                  <a:cubicBezTo>
                    <a:pt x="776" y="983"/>
                    <a:pt x="774" y="981"/>
                    <a:pt x="772" y="979"/>
                  </a:cubicBezTo>
                  <a:lnTo>
                    <a:pt x="772" y="979"/>
                  </a:lnTo>
                  <a:cubicBezTo>
                    <a:pt x="770" y="978"/>
                    <a:pt x="767" y="976"/>
                    <a:pt x="766" y="975"/>
                  </a:cubicBezTo>
                  <a:lnTo>
                    <a:pt x="766" y="975"/>
                  </a:lnTo>
                  <a:cubicBezTo>
                    <a:pt x="763" y="973"/>
                    <a:pt x="762" y="971"/>
                    <a:pt x="759" y="969"/>
                  </a:cubicBezTo>
                  <a:lnTo>
                    <a:pt x="759" y="969"/>
                  </a:lnTo>
                  <a:cubicBezTo>
                    <a:pt x="757" y="968"/>
                    <a:pt x="755" y="967"/>
                    <a:pt x="752" y="965"/>
                  </a:cubicBezTo>
                  <a:lnTo>
                    <a:pt x="752" y="965"/>
                  </a:lnTo>
                  <a:cubicBezTo>
                    <a:pt x="750" y="963"/>
                    <a:pt x="747" y="962"/>
                    <a:pt x="745" y="960"/>
                  </a:cubicBezTo>
                  <a:lnTo>
                    <a:pt x="745" y="960"/>
                  </a:lnTo>
                  <a:cubicBezTo>
                    <a:pt x="743" y="958"/>
                    <a:pt x="740" y="957"/>
                    <a:pt x="737" y="955"/>
                  </a:cubicBezTo>
                  <a:lnTo>
                    <a:pt x="737" y="955"/>
                  </a:lnTo>
                  <a:cubicBezTo>
                    <a:pt x="734" y="953"/>
                    <a:pt x="731" y="951"/>
                    <a:pt x="727" y="949"/>
                  </a:cubicBezTo>
                  <a:lnTo>
                    <a:pt x="727" y="949"/>
                  </a:lnTo>
                  <a:cubicBezTo>
                    <a:pt x="721" y="945"/>
                    <a:pt x="715" y="942"/>
                    <a:pt x="708" y="938"/>
                  </a:cubicBezTo>
                  <a:lnTo>
                    <a:pt x="708" y="938"/>
                  </a:lnTo>
                  <a:cubicBezTo>
                    <a:pt x="706" y="938"/>
                    <a:pt x="704" y="937"/>
                    <a:pt x="702" y="936"/>
                  </a:cubicBezTo>
                  <a:lnTo>
                    <a:pt x="702" y="936"/>
                  </a:lnTo>
                  <a:cubicBezTo>
                    <a:pt x="697" y="933"/>
                    <a:pt x="692" y="931"/>
                    <a:pt x="686" y="928"/>
                  </a:cubicBezTo>
                  <a:lnTo>
                    <a:pt x="686" y="928"/>
                  </a:lnTo>
                  <a:cubicBezTo>
                    <a:pt x="685" y="927"/>
                    <a:pt x="683" y="927"/>
                    <a:pt x="681" y="926"/>
                  </a:cubicBezTo>
                  <a:lnTo>
                    <a:pt x="681" y="926"/>
                  </a:lnTo>
                  <a:cubicBezTo>
                    <a:pt x="674" y="923"/>
                    <a:pt x="667" y="920"/>
                    <a:pt x="660" y="917"/>
                  </a:cubicBezTo>
                  <a:lnTo>
                    <a:pt x="660" y="917"/>
                  </a:lnTo>
                  <a:cubicBezTo>
                    <a:pt x="659" y="917"/>
                    <a:pt x="658" y="917"/>
                    <a:pt x="656" y="916"/>
                  </a:cubicBezTo>
                  <a:lnTo>
                    <a:pt x="656" y="916"/>
                  </a:lnTo>
                  <a:cubicBezTo>
                    <a:pt x="650" y="914"/>
                    <a:pt x="644" y="911"/>
                    <a:pt x="638" y="910"/>
                  </a:cubicBezTo>
                  <a:lnTo>
                    <a:pt x="638" y="910"/>
                  </a:lnTo>
                  <a:cubicBezTo>
                    <a:pt x="635" y="908"/>
                    <a:pt x="632" y="908"/>
                    <a:pt x="630" y="907"/>
                  </a:cubicBezTo>
                  <a:lnTo>
                    <a:pt x="630" y="907"/>
                  </a:lnTo>
                  <a:cubicBezTo>
                    <a:pt x="626" y="906"/>
                    <a:pt x="623" y="905"/>
                    <a:pt x="620" y="904"/>
                  </a:cubicBezTo>
                  <a:lnTo>
                    <a:pt x="620" y="904"/>
                  </a:lnTo>
                  <a:cubicBezTo>
                    <a:pt x="616" y="903"/>
                    <a:pt x="614" y="902"/>
                    <a:pt x="611" y="901"/>
                  </a:cubicBezTo>
                  <a:lnTo>
                    <a:pt x="611" y="901"/>
                  </a:lnTo>
                  <a:cubicBezTo>
                    <a:pt x="607" y="900"/>
                    <a:pt x="604" y="899"/>
                    <a:pt x="600" y="898"/>
                  </a:cubicBezTo>
                  <a:lnTo>
                    <a:pt x="600" y="898"/>
                  </a:lnTo>
                  <a:cubicBezTo>
                    <a:pt x="597" y="898"/>
                    <a:pt x="594" y="897"/>
                    <a:pt x="591" y="896"/>
                  </a:cubicBezTo>
                  <a:lnTo>
                    <a:pt x="591" y="896"/>
                  </a:lnTo>
                  <a:cubicBezTo>
                    <a:pt x="588" y="895"/>
                    <a:pt x="584" y="894"/>
                    <a:pt x="581" y="894"/>
                  </a:cubicBezTo>
                  <a:lnTo>
                    <a:pt x="581" y="894"/>
                  </a:lnTo>
                  <a:cubicBezTo>
                    <a:pt x="578" y="893"/>
                    <a:pt x="575" y="892"/>
                    <a:pt x="571" y="892"/>
                  </a:cubicBezTo>
                  <a:lnTo>
                    <a:pt x="571" y="892"/>
                  </a:lnTo>
                  <a:cubicBezTo>
                    <a:pt x="568" y="891"/>
                    <a:pt x="564" y="890"/>
                    <a:pt x="560" y="890"/>
                  </a:cubicBezTo>
                  <a:lnTo>
                    <a:pt x="560" y="890"/>
                  </a:lnTo>
                  <a:cubicBezTo>
                    <a:pt x="558" y="889"/>
                    <a:pt x="555" y="888"/>
                    <a:pt x="552" y="888"/>
                  </a:cubicBezTo>
                  <a:lnTo>
                    <a:pt x="552" y="888"/>
                  </a:lnTo>
                  <a:cubicBezTo>
                    <a:pt x="544" y="887"/>
                    <a:pt x="536" y="886"/>
                    <a:pt x="528" y="884"/>
                  </a:cubicBezTo>
                  <a:lnTo>
                    <a:pt x="528" y="884"/>
                  </a:lnTo>
                  <a:cubicBezTo>
                    <a:pt x="527" y="884"/>
                    <a:pt x="525" y="884"/>
                    <a:pt x="524" y="884"/>
                  </a:cubicBezTo>
                  <a:lnTo>
                    <a:pt x="524" y="884"/>
                  </a:lnTo>
                  <a:cubicBezTo>
                    <a:pt x="517" y="882"/>
                    <a:pt x="510" y="882"/>
                    <a:pt x="503" y="881"/>
                  </a:cubicBezTo>
                  <a:lnTo>
                    <a:pt x="503" y="881"/>
                  </a:lnTo>
                  <a:cubicBezTo>
                    <a:pt x="500" y="881"/>
                    <a:pt x="498" y="881"/>
                    <a:pt x="495" y="880"/>
                  </a:cubicBezTo>
                  <a:lnTo>
                    <a:pt x="495" y="880"/>
                  </a:lnTo>
                  <a:cubicBezTo>
                    <a:pt x="490" y="880"/>
                    <a:pt x="486" y="880"/>
                    <a:pt x="481" y="879"/>
                  </a:cubicBezTo>
                  <a:lnTo>
                    <a:pt x="481" y="879"/>
                  </a:lnTo>
                  <a:cubicBezTo>
                    <a:pt x="479" y="879"/>
                    <a:pt x="476" y="879"/>
                    <a:pt x="473" y="878"/>
                  </a:cubicBezTo>
                  <a:lnTo>
                    <a:pt x="473" y="878"/>
                  </a:lnTo>
                  <a:cubicBezTo>
                    <a:pt x="468" y="878"/>
                    <a:pt x="463" y="878"/>
                    <a:pt x="459" y="878"/>
                  </a:cubicBezTo>
                  <a:lnTo>
                    <a:pt x="459" y="878"/>
                  </a:lnTo>
                  <a:cubicBezTo>
                    <a:pt x="456" y="878"/>
                    <a:pt x="453" y="878"/>
                    <a:pt x="450" y="877"/>
                  </a:cubicBezTo>
                  <a:lnTo>
                    <a:pt x="450" y="877"/>
                  </a:lnTo>
                  <a:cubicBezTo>
                    <a:pt x="446" y="877"/>
                    <a:pt x="442" y="877"/>
                    <a:pt x="438" y="877"/>
                  </a:cubicBezTo>
                  <a:lnTo>
                    <a:pt x="438" y="877"/>
                  </a:lnTo>
                  <a:cubicBezTo>
                    <a:pt x="435" y="877"/>
                    <a:pt x="432" y="877"/>
                    <a:pt x="429" y="877"/>
                  </a:cubicBezTo>
                  <a:lnTo>
                    <a:pt x="429" y="877"/>
                  </a:lnTo>
                  <a:cubicBezTo>
                    <a:pt x="425" y="877"/>
                    <a:pt x="420" y="877"/>
                    <a:pt x="416" y="877"/>
                  </a:cubicBezTo>
                  <a:lnTo>
                    <a:pt x="409" y="877"/>
                  </a:lnTo>
                  <a:lnTo>
                    <a:pt x="409" y="877"/>
                  </a:lnTo>
                  <a:cubicBezTo>
                    <a:pt x="395" y="878"/>
                    <a:pt x="382" y="878"/>
                    <a:pt x="368" y="880"/>
                  </a:cubicBezTo>
                  <a:lnTo>
                    <a:pt x="368" y="880"/>
                  </a:lnTo>
                  <a:cubicBezTo>
                    <a:pt x="368" y="880"/>
                    <a:pt x="368" y="880"/>
                    <a:pt x="367" y="880"/>
                  </a:cubicBezTo>
                  <a:lnTo>
                    <a:pt x="367" y="880"/>
                  </a:lnTo>
                  <a:cubicBezTo>
                    <a:pt x="353" y="881"/>
                    <a:pt x="340" y="882"/>
                    <a:pt x="327" y="884"/>
                  </a:cubicBezTo>
                  <a:lnTo>
                    <a:pt x="327" y="884"/>
                  </a:lnTo>
                  <a:cubicBezTo>
                    <a:pt x="325" y="884"/>
                    <a:pt x="324" y="884"/>
                    <a:pt x="323" y="885"/>
                  </a:cubicBezTo>
                  <a:lnTo>
                    <a:pt x="323" y="885"/>
                  </a:lnTo>
                  <a:cubicBezTo>
                    <a:pt x="317" y="886"/>
                    <a:pt x="311" y="887"/>
                    <a:pt x="306" y="887"/>
                  </a:cubicBezTo>
                  <a:lnTo>
                    <a:pt x="306" y="887"/>
                  </a:lnTo>
                  <a:cubicBezTo>
                    <a:pt x="303" y="888"/>
                    <a:pt x="301" y="888"/>
                    <a:pt x="298" y="888"/>
                  </a:cubicBezTo>
                  <a:lnTo>
                    <a:pt x="298" y="888"/>
                  </a:lnTo>
                  <a:cubicBezTo>
                    <a:pt x="294" y="890"/>
                    <a:pt x="289" y="890"/>
                    <a:pt x="285" y="891"/>
                  </a:cubicBezTo>
                  <a:lnTo>
                    <a:pt x="285" y="891"/>
                  </a:lnTo>
                  <a:cubicBezTo>
                    <a:pt x="283" y="892"/>
                    <a:pt x="281" y="892"/>
                    <a:pt x="278" y="892"/>
                  </a:cubicBezTo>
                  <a:lnTo>
                    <a:pt x="278" y="892"/>
                  </a:lnTo>
                  <a:cubicBezTo>
                    <a:pt x="274" y="894"/>
                    <a:pt x="269" y="895"/>
                    <a:pt x="264" y="896"/>
                  </a:cubicBezTo>
                  <a:lnTo>
                    <a:pt x="264" y="896"/>
                  </a:lnTo>
                  <a:cubicBezTo>
                    <a:pt x="262" y="897"/>
                    <a:pt x="259" y="897"/>
                    <a:pt x="257" y="898"/>
                  </a:cubicBezTo>
                  <a:lnTo>
                    <a:pt x="257" y="898"/>
                  </a:lnTo>
                  <a:cubicBezTo>
                    <a:pt x="252" y="899"/>
                    <a:pt x="248" y="900"/>
                    <a:pt x="244" y="901"/>
                  </a:cubicBezTo>
                  <a:lnTo>
                    <a:pt x="244" y="901"/>
                  </a:lnTo>
                  <a:cubicBezTo>
                    <a:pt x="241" y="902"/>
                    <a:pt x="239" y="902"/>
                    <a:pt x="236" y="904"/>
                  </a:cubicBezTo>
                  <a:lnTo>
                    <a:pt x="236" y="904"/>
                  </a:lnTo>
                  <a:cubicBezTo>
                    <a:pt x="229" y="905"/>
                    <a:pt x="222" y="908"/>
                    <a:pt x="216" y="910"/>
                  </a:cubicBezTo>
                  <a:lnTo>
                    <a:pt x="216" y="910"/>
                  </a:lnTo>
                  <a:cubicBezTo>
                    <a:pt x="215" y="910"/>
                    <a:pt x="214" y="911"/>
                    <a:pt x="212" y="911"/>
                  </a:cubicBezTo>
                  <a:lnTo>
                    <a:pt x="212" y="911"/>
                  </a:lnTo>
                  <a:cubicBezTo>
                    <a:pt x="205" y="914"/>
                    <a:pt x="197" y="916"/>
                    <a:pt x="190" y="919"/>
                  </a:cubicBezTo>
                  <a:lnTo>
                    <a:pt x="190" y="919"/>
                  </a:lnTo>
                  <a:cubicBezTo>
                    <a:pt x="188" y="920"/>
                    <a:pt x="187" y="920"/>
                    <a:pt x="186" y="921"/>
                  </a:cubicBezTo>
                  <a:lnTo>
                    <a:pt x="186" y="921"/>
                  </a:lnTo>
                  <a:cubicBezTo>
                    <a:pt x="176" y="925"/>
                    <a:pt x="167" y="929"/>
                    <a:pt x="157" y="933"/>
                  </a:cubicBezTo>
                  <a:lnTo>
                    <a:pt x="157" y="933"/>
                  </a:lnTo>
                  <a:cubicBezTo>
                    <a:pt x="157" y="934"/>
                    <a:pt x="156" y="934"/>
                    <a:pt x="154" y="934"/>
                  </a:cubicBezTo>
                  <a:lnTo>
                    <a:pt x="154" y="934"/>
                  </a:lnTo>
                  <a:cubicBezTo>
                    <a:pt x="145" y="939"/>
                    <a:pt x="136" y="944"/>
                    <a:pt x="127" y="949"/>
                  </a:cubicBezTo>
                  <a:lnTo>
                    <a:pt x="127" y="949"/>
                  </a:lnTo>
                  <a:cubicBezTo>
                    <a:pt x="43" y="998"/>
                    <a:pt x="1" y="1061"/>
                    <a:pt x="1" y="1124"/>
                  </a:cubicBezTo>
                  <a:lnTo>
                    <a:pt x="0" y="689"/>
                  </a:lnTo>
                  <a:lnTo>
                    <a:pt x="0" y="689"/>
                  </a:lnTo>
                  <a:cubicBezTo>
                    <a:pt x="0" y="625"/>
                    <a:pt x="42" y="562"/>
                    <a:pt x="126" y="513"/>
                  </a:cubicBezTo>
                  <a:lnTo>
                    <a:pt x="126" y="513"/>
                  </a:lnTo>
                  <a:cubicBezTo>
                    <a:pt x="135" y="508"/>
                    <a:pt x="144" y="504"/>
                    <a:pt x="153" y="499"/>
                  </a:cubicBezTo>
                  <a:lnTo>
                    <a:pt x="153" y="499"/>
                  </a:lnTo>
                  <a:cubicBezTo>
                    <a:pt x="154" y="498"/>
                    <a:pt x="155" y="498"/>
                    <a:pt x="156" y="497"/>
                  </a:cubicBezTo>
                  <a:lnTo>
                    <a:pt x="156" y="497"/>
                  </a:lnTo>
                  <a:cubicBezTo>
                    <a:pt x="166" y="493"/>
                    <a:pt x="175" y="489"/>
                    <a:pt x="184" y="485"/>
                  </a:cubicBezTo>
                  <a:lnTo>
                    <a:pt x="184" y="485"/>
                  </a:lnTo>
                  <a:cubicBezTo>
                    <a:pt x="185" y="485"/>
                    <a:pt x="186" y="484"/>
                    <a:pt x="187" y="484"/>
                  </a:cubicBezTo>
                  <a:lnTo>
                    <a:pt x="187" y="484"/>
                  </a:lnTo>
                  <a:cubicBezTo>
                    <a:pt x="187" y="484"/>
                    <a:pt x="188" y="484"/>
                    <a:pt x="189" y="483"/>
                  </a:cubicBezTo>
                  <a:lnTo>
                    <a:pt x="189" y="483"/>
                  </a:lnTo>
                  <a:cubicBezTo>
                    <a:pt x="196" y="480"/>
                    <a:pt x="204" y="478"/>
                    <a:pt x="211" y="475"/>
                  </a:cubicBezTo>
                  <a:lnTo>
                    <a:pt x="211" y="475"/>
                  </a:lnTo>
                  <a:cubicBezTo>
                    <a:pt x="212" y="474"/>
                    <a:pt x="214" y="474"/>
                    <a:pt x="215" y="474"/>
                  </a:cubicBezTo>
                  <a:lnTo>
                    <a:pt x="215" y="474"/>
                  </a:lnTo>
                  <a:cubicBezTo>
                    <a:pt x="221" y="471"/>
                    <a:pt x="228" y="470"/>
                    <a:pt x="235" y="468"/>
                  </a:cubicBezTo>
                  <a:lnTo>
                    <a:pt x="235" y="468"/>
                  </a:lnTo>
                  <a:cubicBezTo>
                    <a:pt x="236" y="467"/>
                    <a:pt x="237" y="467"/>
                    <a:pt x="238" y="467"/>
                  </a:cubicBezTo>
                  <a:lnTo>
                    <a:pt x="238" y="467"/>
                  </a:lnTo>
                  <a:cubicBezTo>
                    <a:pt x="239" y="466"/>
                    <a:pt x="241" y="466"/>
                    <a:pt x="242" y="465"/>
                  </a:cubicBezTo>
                  <a:lnTo>
                    <a:pt x="242" y="465"/>
                  </a:lnTo>
                  <a:cubicBezTo>
                    <a:pt x="247" y="464"/>
                    <a:pt x="251" y="463"/>
                    <a:pt x="255" y="462"/>
                  </a:cubicBezTo>
                  <a:lnTo>
                    <a:pt x="255" y="462"/>
                  </a:lnTo>
                  <a:cubicBezTo>
                    <a:pt x="258" y="462"/>
                    <a:pt x="261" y="461"/>
                    <a:pt x="263" y="460"/>
                  </a:cubicBezTo>
                  <a:lnTo>
                    <a:pt x="263" y="460"/>
                  </a:lnTo>
                  <a:cubicBezTo>
                    <a:pt x="268" y="459"/>
                    <a:pt x="272" y="458"/>
                    <a:pt x="277" y="457"/>
                  </a:cubicBezTo>
                  <a:lnTo>
                    <a:pt x="277" y="457"/>
                  </a:lnTo>
                  <a:cubicBezTo>
                    <a:pt x="279" y="457"/>
                    <a:pt x="281" y="456"/>
                    <a:pt x="282" y="455"/>
                  </a:cubicBezTo>
                  <a:lnTo>
                    <a:pt x="282" y="455"/>
                  </a:lnTo>
                  <a:cubicBezTo>
                    <a:pt x="283" y="455"/>
                    <a:pt x="284" y="455"/>
                    <a:pt x="284" y="455"/>
                  </a:cubicBezTo>
                  <a:lnTo>
                    <a:pt x="284" y="455"/>
                  </a:lnTo>
                  <a:cubicBezTo>
                    <a:pt x="288" y="454"/>
                    <a:pt x="293" y="454"/>
                    <a:pt x="297" y="453"/>
                  </a:cubicBezTo>
                  <a:lnTo>
                    <a:pt x="297" y="453"/>
                  </a:lnTo>
                  <a:cubicBezTo>
                    <a:pt x="299" y="453"/>
                    <a:pt x="302" y="452"/>
                    <a:pt x="305" y="452"/>
                  </a:cubicBezTo>
                  <a:lnTo>
                    <a:pt x="305" y="452"/>
                  </a:lnTo>
                  <a:cubicBezTo>
                    <a:pt x="310" y="451"/>
                    <a:pt x="316" y="450"/>
                    <a:pt x="322" y="449"/>
                  </a:cubicBezTo>
                  <a:lnTo>
                    <a:pt x="322" y="449"/>
                  </a:lnTo>
                  <a:cubicBezTo>
                    <a:pt x="323" y="449"/>
                    <a:pt x="323" y="448"/>
                    <a:pt x="325" y="448"/>
                  </a:cubicBezTo>
                  <a:lnTo>
                    <a:pt x="325" y="448"/>
                  </a:lnTo>
                  <a:lnTo>
                    <a:pt x="325" y="448"/>
                  </a:lnTo>
                  <a:cubicBezTo>
                    <a:pt x="338" y="446"/>
                    <a:pt x="352" y="445"/>
                    <a:pt x="366" y="444"/>
                  </a:cubicBezTo>
                  <a:lnTo>
                    <a:pt x="366" y="444"/>
                  </a:lnTo>
                  <a:lnTo>
                    <a:pt x="367" y="444"/>
                  </a:lnTo>
                  <a:lnTo>
                    <a:pt x="367" y="444"/>
                  </a:lnTo>
                  <a:cubicBezTo>
                    <a:pt x="380" y="443"/>
                    <a:pt x="394" y="442"/>
                    <a:pt x="408" y="442"/>
                  </a:cubicBezTo>
                  <a:lnTo>
                    <a:pt x="408" y="442"/>
                  </a:lnTo>
                  <a:lnTo>
                    <a:pt x="408" y="442"/>
                  </a:lnTo>
                  <a:lnTo>
                    <a:pt x="408" y="442"/>
                  </a:lnTo>
                  <a:cubicBezTo>
                    <a:pt x="410" y="442"/>
                    <a:pt x="413" y="442"/>
                    <a:pt x="414" y="442"/>
                  </a:cubicBezTo>
                  <a:lnTo>
                    <a:pt x="428" y="442"/>
                  </a:lnTo>
                  <a:lnTo>
                    <a:pt x="437" y="442"/>
                  </a:lnTo>
                  <a:lnTo>
                    <a:pt x="437" y="442"/>
                  </a:lnTo>
                  <a:cubicBezTo>
                    <a:pt x="441" y="442"/>
                    <a:pt x="445" y="442"/>
                    <a:pt x="449" y="442"/>
                  </a:cubicBezTo>
                  <a:lnTo>
                    <a:pt x="451" y="442"/>
                  </a:lnTo>
                  <a:lnTo>
                    <a:pt x="451" y="442"/>
                  </a:lnTo>
                  <a:cubicBezTo>
                    <a:pt x="453" y="442"/>
                    <a:pt x="456" y="442"/>
                    <a:pt x="457" y="442"/>
                  </a:cubicBezTo>
                  <a:lnTo>
                    <a:pt x="457" y="442"/>
                  </a:lnTo>
                  <a:cubicBezTo>
                    <a:pt x="462" y="442"/>
                    <a:pt x="467" y="443"/>
                    <a:pt x="471" y="443"/>
                  </a:cubicBezTo>
                  <a:lnTo>
                    <a:pt x="471" y="443"/>
                  </a:lnTo>
                  <a:cubicBezTo>
                    <a:pt x="474" y="443"/>
                    <a:pt x="477" y="443"/>
                    <a:pt x="480" y="443"/>
                  </a:cubicBezTo>
                  <a:lnTo>
                    <a:pt x="480" y="443"/>
                  </a:lnTo>
                  <a:cubicBezTo>
                    <a:pt x="485" y="444"/>
                    <a:pt x="489" y="444"/>
                    <a:pt x="494" y="444"/>
                  </a:cubicBezTo>
                  <a:lnTo>
                    <a:pt x="494" y="444"/>
                  </a:lnTo>
                  <a:cubicBezTo>
                    <a:pt x="496" y="444"/>
                    <a:pt x="497" y="445"/>
                    <a:pt x="499" y="445"/>
                  </a:cubicBezTo>
                  <a:lnTo>
                    <a:pt x="499" y="445"/>
                  </a:lnTo>
                  <a:cubicBezTo>
                    <a:pt x="500" y="445"/>
                    <a:pt x="501" y="445"/>
                    <a:pt x="502" y="445"/>
                  </a:cubicBezTo>
                  <a:lnTo>
                    <a:pt x="502" y="445"/>
                  </a:lnTo>
                  <a:cubicBezTo>
                    <a:pt x="509" y="446"/>
                    <a:pt x="516" y="447"/>
                    <a:pt x="523" y="448"/>
                  </a:cubicBezTo>
                  <a:lnTo>
                    <a:pt x="523" y="448"/>
                  </a:lnTo>
                  <a:cubicBezTo>
                    <a:pt x="524" y="448"/>
                    <a:pt x="525" y="448"/>
                    <a:pt x="527" y="448"/>
                  </a:cubicBezTo>
                  <a:lnTo>
                    <a:pt x="527" y="448"/>
                  </a:lnTo>
                  <a:cubicBezTo>
                    <a:pt x="535" y="449"/>
                    <a:pt x="543" y="451"/>
                    <a:pt x="551" y="452"/>
                  </a:cubicBezTo>
                  <a:lnTo>
                    <a:pt x="551" y="452"/>
                  </a:lnTo>
                  <a:cubicBezTo>
                    <a:pt x="551" y="452"/>
                    <a:pt x="552" y="452"/>
                    <a:pt x="553" y="453"/>
                  </a:cubicBezTo>
                  <a:lnTo>
                    <a:pt x="553" y="453"/>
                  </a:lnTo>
                  <a:cubicBezTo>
                    <a:pt x="555" y="453"/>
                    <a:pt x="557" y="453"/>
                    <a:pt x="559" y="454"/>
                  </a:cubicBezTo>
                  <a:lnTo>
                    <a:pt x="559" y="454"/>
                  </a:lnTo>
                  <a:cubicBezTo>
                    <a:pt x="563" y="454"/>
                    <a:pt x="567" y="455"/>
                    <a:pt x="570" y="455"/>
                  </a:cubicBezTo>
                  <a:lnTo>
                    <a:pt x="570" y="455"/>
                  </a:lnTo>
                  <a:cubicBezTo>
                    <a:pt x="573" y="457"/>
                    <a:pt x="577" y="457"/>
                    <a:pt x="580" y="458"/>
                  </a:cubicBezTo>
                  <a:lnTo>
                    <a:pt x="580" y="458"/>
                  </a:lnTo>
                  <a:cubicBezTo>
                    <a:pt x="583" y="458"/>
                    <a:pt x="587" y="460"/>
                    <a:pt x="590" y="460"/>
                  </a:cubicBezTo>
                  <a:lnTo>
                    <a:pt x="590" y="460"/>
                  </a:lnTo>
                  <a:cubicBezTo>
                    <a:pt x="593" y="461"/>
                    <a:pt x="596" y="462"/>
                    <a:pt x="599" y="463"/>
                  </a:cubicBezTo>
                  <a:lnTo>
                    <a:pt x="599" y="463"/>
                  </a:lnTo>
                  <a:cubicBezTo>
                    <a:pt x="602" y="464"/>
                    <a:pt x="606" y="464"/>
                    <a:pt x="610" y="465"/>
                  </a:cubicBezTo>
                  <a:lnTo>
                    <a:pt x="610" y="465"/>
                  </a:lnTo>
                  <a:cubicBezTo>
                    <a:pt x="612" y="466"/>
                    <a:pt x="615" y="467"/>
                    <a:pt x="618" y="468"/>
                  </a:cubicBezTo>
                  <a:lnTo>
                    <a:pt x="618" y="468"/>
                  </a:lnTo>
                  <a:cubicBezTo>
                    <a:pt x="622" y="469"/>
                    <a:pt x="625" y="470"/>
                    <a:pt x="629" y="471"/>
                  </a:cubicBezTo>
                  <a:lnTo>
                    <a:pt x="629" y="471"/>
                  </a:lnTo>
                  <a:cubicBezTo>
                    <a:pt x="630" y="471"/>
                    <a:pt x="632" y="472"/>
                    <a:pt x="634" y="473"/>
                  </a:cubicBezTo>
                  <a:lnTo>
                    <a:pt x="634" y="473"/>
                  </a:lnTo>
                  <a:cubicBezTo>
                    <a:pt x="634" y="473"/>
                    <a:pt x="635" y="473"/>
                    <a:pt x="636" y="474"/>
                  </a:cubicBezTo>
                  <a:lnTo>
                    <a:pt x="636" y="474"/>
                  </a:lnTo>
                  <a:cubicBezTo>
                    <a:pt x="640" y="474"/>
                    <a:pt x="644" y="476"/>
                    <a:pt x="646" y="477"/>
                  </a:cubicBezTo>
                  <a:lnTo>
                    <a:pt x="646" y="120"/>
                  </a:lnTo>
                  <a:lnTo>
                    <a:pt x="646" y="0"/>
                  </a:lnTo>
                  <a:lnTo>
                    <a:pt x="648" y="434"/>
                  </a:lnTo>
                  <a:lnTo>
                    <a:pt x="648" y="477"/>
                  </a:lnTo>
                  <a:lnTo>
                    <a:pt x="648" y="477"/>
                  </a:lnTo>
                  <a:cubicBezTo>
                    <a:pt x="650" y="478"/>
                    <a:pt x="652" y="479"/>
                    <a:pt x="655" y="480"/>
                  </a:cubicBezTo>
                  <a:lnTo>
                    <a:pt x="655" y="480"/>
                  </a:lnTo>
                  <a:cubicBezTo>
                    <a:pt x="656" y="481"/>
                    <a:pt x="658" y="481"/>
                    <a:pt x="659" y="481"/>
                  </a:cubicBezTo>
                  <a:lnTo>
                    <a:pt x="659" y="481"/>
                  </a:lnTo>
                  <a:cubicBezTo>
                    <a:pt x="666" y="484"/>
                    <a:pt x="673" y="487"/>
                    <a:pt x="680" y="490"/>
                  </a:cubicBezTo>
                  <a:lnTo>
                    <a:pt x="680" y="490"/>
                  </a:lnTo>
                  <a:cubicBezTo>
                    <a:pt x="682" y="491"/>
                    <a:pt x="684" y="492"/>
                    <a:pt x="685" y="493"/>
                  </a:cubicBezTo>
                  <a:lnTo>
                    <a:pt x="685" y="493"/>
                  </a:lnTo>
                  <a:cubicBezTo>
                    <a:pt x="691" y="495"/>
                    <a:pt x="696" y="497"/>
                    <a:pt x="701" y="500"/>
                  </a:cubicBezTo>
                  <a:lnTo>
                    <a:pt x="701" y="500"/>
                  </a:lnTo>
                  <a:cubicBezTo>
                    <a:pt x="703" y="501"/>
                    <a:pt x="705" y="502"/>
                    <a:pt x="707" y="503"/>
                  </a:cubicBezTo>
                  <a:lnTo>
                    <a:pt x="707" y="503"/>
                  </a:lnTo>
                  <a:cubicBezTo>
                    <a:pt x="713" y="506"/>
                    <a:pt x="720" y="510"/>
                    <a:pt x="726" y="513"/>
                  </a:cubicBezTo>
                  <a:lnTo>
                    <a:pt x="726" y="513"/>
                  </a:lnTo>
                  <a:cubicBezTo>
                    <a:pt x="728" y="514"/>
                    <a:pt x="730" y="515"/>
                    <a:pt x="732" y="516"/>
                  </a:cubicBezTo>
                  <a:lnTo>
                    <a:pt x="732" y="516"/>
                  </a:lnTo>
                  <a:cubicBezTo>
                    <a:pt x="733" y="517"/>
                    <a:pt x="735" y="518"/>
                    <a:pt x="736" y="520"/>
                  </a:cubicBezTo>
                  <a:lnTo>
                    <a:pt x="736" y="520"/>
                  </a:lnTo>
                  <a:cubicBezTo>
                    <a:pt x="739" y="521"/>
                    <a:pt x="742" y="523"/>
                    <a:pt x="744" y="524"/>
                  </a:cubicBezTo>
                  <a:lnTo>
                    <a:pt x="744" y="524"/>
                  </a:lnTo>
                  <a:cubicBezTo>
                    <a:pt x="746" y="526"/>
                    <a:pt x="749" y="527"/>
                    <a:pt x="751" y="529"/>
                  </a:cubicBezTo>
                  <a:lnTo>
                    <a:pt x="751" y="529"/>
                  </a:lnTo>
                  <a:cubicBezTo>
                    <a:pt x="753" y="531"/>
                    <a:pt x="756" y="533"/>
                    <a:pt x="758" y="534"/>
                  </a:cubicBezTo>
                  <a:lnTo>
                    <a:pt x="758" y="534"/>
                  </a:lnTo>
                  <a:cubicBezTo>
                    <a:pt x="760" y="535"/>
                    <a:pt x="762" y="537"/>
                    <a:pt x="765" y="539"/>
                  </a:cubicBezTo>
                  <a:lnTo>
                    <a:pt x="765" y="539"/>
                  </a:lnTo>
                  <a:cubicBezTo>
                    <a:pt x="766" y="541"/>
                    <a:pt x="769" y="542"/>
                    <a:pt x="771" y="544"/>
                  </a:cubicBezTo>
                  <a:lnTo>
                    <a:pt x="771" y="544"/>
                  </a:lnTo>
                  <a:cubicBezTo>
                    <a:pt x="773" y="545"/>
                    <a:pt x="775" y="547"/>
                    <a:pt x="777" y="549"/>
                  </a:cubicBezTo>
                  <a:lnTo>
                    <a:pt x="777" y="549"/>
                  </a:lnTo>
                  <a:cubicBezTo>
                    <a:pt x="779" y="551"/>
                    <a:pt x="781" y="553"/>
                    <a:pt x="783" y="554"/>
                  </a:cubicBezTo>
                  <a:lnTo>
                    <a:pt x="783" y="554"/>
                  </a:lnTo>
                  <a:cubicBezTo>
                    <a:pt x="784" y="555"/>
                    <a:pt x="785" y="555"/>
                    <a:pt x="786" y="556"/>
                  </a:cubicBezTo>
                  <a:lnTo>
                    <a:pt x="786" y="556"/>
                  </a:lnTo>
                  <a:cubicBezTo>
                    <a:pt x="786" y="557"/>
                    <a:pt x="787" y="558"/>
                    <a:pt x="787" y="558"/>
                  </a:cubicBezTo>
                  <a:lnTo>
                    <a:pt x="787" y="558"/>
                  </a:lnTo>
                  <a:cubicBezTo>
                    <a:pt x="791" y="561"/>
                    <a:pt x="794" y="565"/>
                    <a:pt x="797" y="568"/>
                  </a:cubicBezTo>
                  <a:lnTo>
                    <a:pt x="797" y="568"/>
                  </a:lnTo>
                  <a:cubicBezTo>
                    <a:pt x="798" y="569"/>
                    <a:pt x="799" y="570"/>
                    <a:pt x="800" y="571"/>
                  </a:cubicBezTo>
                  <a:lnTo>
                    <a:pt x="800" y="571"/>
                  </a:lnTo>
                  <a:cubicBezTo>
                    <a:pt x="805" y="575"/>
                    <a:pt x="808" y="580"/>
                    <a:pt x="812" y="584"/>
                  </a:cubicBezTo>
                  <a:lnTo>
                    <a:pt x="812" y="584"/>
                  </a:lnTo>
                  <a:cubicBezTo>
                    <a:pt x="812" y="584"/>
                    <a:pt x="812" y="584"/>
                    <a:pt x="812" y="585"/>
                  </a:cubicBezTo>
                  <a:lnTo>
                    <a:pt x="812" y="585"/>
                  </a:lnTo>
                  <a:cubicBezTo>
                    <a:pt x="813" y="586"/>
                    <a:pt x="813" y="586"/>
                    <a:pt x="814" y="588"/>
                  </a:cubicBezTo>
                  <a:lnTo>
                    <a:pt x="814" y="588"/>
                  </a:lnTo>
                  <a:cubicBezTo>
                    <a:pt x="816" y="591"/>
                    <a:pt x="818" y="593"/>
                    <a:pt x="820" y="596"/>
                  </a:cubicBezTo>
                  <a:lnTo>
                    <a:pt x="820" y="596"/>
                  </a:lnTo>
                  <a:cubicBezTo>
                    <a:pt x="821" y="598"/>
                    <a:pt x="822" y="599"/>
                    <a:pt x="823" y="601"/>
                  </a:cubicBezTo>
                  <a:lnTo>
                    <a:pt x="823" y="601"/>
                  </a:lnTo>
                  <a:cubicBezTo>
                    <a:pt x="825" y="603"/>
                    <a:pt x="826" y="605"/>
                    <a:pt x="827" y="608"/>
                  </a:cubicBezTo>
                  <a:lnTo>
                    <a:pt x="827" y="608"/>
                  </a:lnTo>
                  <a:cubicBezTo>
                    <a:pt x="828" y="609"/>
                    <a:pt x="828" y="609"/>
                    <a:pt x="829" y="610"/>
                  </a:cubicBezTo>
                  <a:lnTo>
                    <a:pt x="829" y="610"/>
                  </a:lnTo>
                  <a:cubicBezTo>
                    <a:pt x="830" y="611"/>
                    <a:pt x="830" y="612"/>
                    <a:pt x="830" y="613"/>
                  </a:cubicBezTo>
                  <a:lnTo>
                    <a:pt x="830" y="613"/>
                  </a:lnTo>
                  <a:cubicBezTo>
                    <a:pt x="832" y="615"/>
                    <a:pt x="833" y="618"/>
                    <a:pt x="834" y="619"/>
                  </a:cubicBezTo>
                  <a:lnTo>
                    <a:pt x="834" y="619"/>
                  </a:lnTo>
                  <a:cubicBezTo>
                    <a:pt x="835" y="621"/>
                    <a:pt x="836" y="623"/>
                    <a:pt x="836" y="625"/>
                  </a:cubicBezTo>
                  <a:lnTo>
                    <a:pt x="836" y="625"/>
                  </a:lnTo>
                  <a:cubicBezTo>
                    <a:pt x="837" y="627"/>
                    <a:pt x="838" y="629"/>
                    <a:pt x="839" y="631"/>
                  </a:cubicBezTo>
                  <a:lnTo>
                    <a:pt x="839" y="631"/>
                  </a:lnTo>
                  <a:cubicBezTo>
                    <a:pt x="839" y="632"/>
                    <a:pt x="840" y="634"/>
                    <a:pt x="840" y="634"/>
                  </a:cubicBezTo>
                  <a:lnTo>
                    <a:pt x="840" y="634"/>
                  </a:lnTo>
                  <a:cubicBezTo>
                    <a:pt x="840" y="635"/>
                    <a:pt x="841" y="636"/>
                    <a:pt x="841" y="637"/>
                  </a:cubicBezTo>
                  <a:lnTo>
                    <a:pt x="841" y="637"/>
                  </a:lnTo>
                  <a:cubicBezTo>
                    <a:pt x="842" y="639"/>
                    <a:pt x="843" y="641"/>
                    <a:pt x="843" y="643"/>
                  </a:cubicBezTo>
                  <a:lnTo>
                    <a:pt x="843" y="643"/>
                  </a:lnTo>
                  <a:cubicBezTo>
                    <a:pt x="844" y="645"/>
                    <a:pt x="844" y="647"/>
                    <a:pt x="845" y="649"/>
                  </a:cubicBezTo>
                  <a:lnTo>
                    <a:pt x="845" y="649"/>
                  </a:lnTo>
                  <a:cubicBezTo>
                    <a:pt x="846" y="650"/>
                    <a:pt x="846" y="653"/>
                    <a:pt x="846" y="655"/>
                  </a:cubicBezTo>
                  <a:lnTo>
                    <a:pt x="846" y="655"/>
                  </a:lnTo>
                  <a:cubicBezTo>
                    <a:pt x="847" y="656"/>
                    <a:pt x="847" y="657"/>
                    <a:pt x="847" y="658"/>
                  </a:cubicBezTo>
                  <a:lnTo>
                    <a:pt x="847" y="658"/>
                  </a:lnTo>
                  <a:cubicBezTo>
                    <a:pt x="847" y="659"/>
                    <a:pt x="847" y="660"/>
                    <a:pt x="847" y="660"/>
                  </a:cubicBezTo>
                  <a:lnTo>
                    <a:pt x="847" y="660"/>
                  </a:lnTo>
                  <a:cubicBezTo>
                    <a:pt x="848" y="662"/>
                    <a:pt x="848" y="665"/>
                    <a:pt x="848" y="667"/>
                  </a:cubicBezTo>
                  <a:lnTo>
                    <a:pt x="848" y="667"/>
                  </a:lnTo>
                  <a:cubicBezTo>
                    <a:pt x="848" y="669"/>
                    <a:pt x="849" y="670"/>
                    <a:pt x="849" y="672"/>
                  </a:cubicBezTo>
                  <a:lnTo>
                    <a:pt x="849" y="672"/>
                  </a:lnTo>
                  <a:cubicBezTo>
                    <a:pt x="849" y="675"/>
                    <a:pt x="850" y="677"/>
                    <a:pt x="850" y="679"/>
                  </a:cubicBezTo>
                  <a:lnTo>
                    <a:pt x="850" y="679"/>
                  </a:lnTo>
                  <a:cubicBezTo>
                    <a:pt x="850" y="680"/>
                    <a:pt x="850" y="681"/>
                    <a:pt x="850" y="683"/>
                  </a:cubicBezTo>
                  <a:lnTo>
                    <a:pt x="850" y="683"/>
                  </a:lnTo>
                  <a:cubicBezTo>
                    <a:pt x="850" y="684"/>
                    <a:pt x="850" y="685"/>
                    <a:pt x="850" y="686"/>
                  </a:cubicBezTo>
                  <a:lnTo>
                    <a:pt x="851" y="1122"/>
                  </a:lnTo>
                  <a:lnTo>
                    <a:pt x="851" y="1122"/>
                  </a:lnTo>
                  <a:cubicBezTo>
                    <a:pt x="851" y="1119"/>
                    <a:pt x="851" y="1117"/>
                    <a:pt x="851" y="1114"/>
                  </a:cubicBezTo>
                  <a:lnTo>
                    <a:pt x="851" y="1114"/>
                  </a:lnTo>
                  <a:cubicBezTo>
                    <a:pt x="851" y="1112"/>
                    <a:pt x="851" y="1110"/>
                    <a:pt x="850" y="1108"/>
                  </a:cubicBezTo>
                </a:path>
              </a:pathLst>
            </a:custGeom>
            <a:solidFill>
              <a:schemeClr val="accent2">
                <a:lumMod val="75000"/>
              </a:schemeClr>
            </a:solidFill>
            <a:ln>
              <a:noFill/>
            </a:ln>
          </p:spPr>
          <p:style>
            <a:lnRef idx="0">
              <a:scrgbClr r="0" g="0" b="0"/>
            </a:lnRef>
            <a:fillRef idx="0">
              <a:scrgbClr r="0" g="0" b="0"/>
            </a:fillRef>
            <a:effectRef idx="0">
              <a:scrgbClr r="0" g="0" b="0"/>
            </a:effectRef>
            <a:fontRef idx="minor"/>
          </p:style>
        </p:sp>
        <p:sp>
          <p:nvSpPr>
            <p:cNvPr id="278" name="CustomShape 73"/>
            <p:cNvSpPr/>
            <p:nvPr/>
          </p:nvSpPr>
          <p:spPr>
            <a:xfrm>
              <a:off x="10664640" y="3982320"/>
              <a:ext cx="470160" cy="252720"/>
            </a:xfrm>
            <a:custGeom>
              <a:avLst/>
              <a:gdLst/>
              <a:ahLst/>
              <a:cxnLst/>
              <a:rect l="l" t="t" r="r" b="b"/>
              <a:pathLst>
                <a:path w="2382" h="1252">
                  <a:moveTo>
                    <a:pt x="0" y="253"/>
                  </a:moveTo>
                  <a:lnTo>
                    <a:pt x="207" y="253"/>
                  </a:lnTo>
                  <a:lnTo>
                    <a:pt x="207" y="253"/>
                  </a:lnTo>
                  <a:cubicBezTo>
                    <a:pt x="211" y="260"/>
                    <a:pt x="213" y="267"/>
                    <a:pt x="217" y="275"/>
                  </a:cubicBezTo>
                  <a:lnTo>
                    <a:pt x="217" y="275"/>
                  </a:lnTo>
                  <a:cubicBezTo>
                    <a:pt x="217" y="276"/>
                    <a:pt x="218" y="277"/>
                    <a:pt x="219" y="279"/>
                  </a:cubicBezTo>
                  <a:lnTo>
                    <a:pt x="219" y="279"/>
                  </a:lnTo>
                  <a:cubicBezTo>
                    <a:pt x="222" y="286"/>
                    <a:pt x="225" y="292"/>
                    <a:pt x="229" y="299"/>
                  </a:cubicBezTo>
                  <a:lnTo>
                    <a:pt x="229" y="299"/>
                  </a:lnTo>
                  <a:cubicBezTo>
                    <a:pt x="230" y="301"/>
                    <a:pt x="231" y="302"/>
                    <a:pt x="231" y="303"/>
                  </a:cubicBezTo>
                  <a:lnTo>
                    <a:pt x="231" y="303"/>
                  </a:lnTo>
                  <a:cubicBezTo>
                    <a:pt x="235" y="310"/>
                    <a:pt x="239" y="318"/>
                    <a:pt x="243" y="325"/>
                  </a:cubicBezTo>
                  <a:lnTo>
                    <a:pt x="243" y="325"/>
                  </a:lnTo>
                  <a:cubicBezTo>
                    <a:pt x="244" y="325"/>
                    <a:pt x="244" y="326"/>
                    <a:pt x="244" y="326"/>
                  </a:cubicBezTo>
                  <a:lnTo>
                    <a:pt x="244" y="326"/>
                  </a:lnTo>
                  <a:cubicBezTo>
                    <a:pt x="248" y="333"/>
                    <a:pt x="253" y="339"/>
                    <a:pt x="257" y="346"/>
                  </a:cubicBezTo>
                  <a:lnTo>
                    <a:pt x="257" y="346"/>
                  </a:lnTo>
                  <a:cubicBezTo>
                    <a:pt x="259" y="347"/>
                    <a:pt x="260" y="349"/>
                    <a:pt x="261" y="350"/>
                  </a:cubicBezTo>
                  <a:lnTo>
                    <a:pt x="261" y="350"/>
                  </a:lnTo>
                  <a:cubicBezTo>
                    <a:pt x="266" y="357"/>
                    <a:pt x="270" y="364"/>
                    <a:pt x="276" y="371"/>
                  </a:cubicBezTo>
                  <a:lnTo>
                    <a:pt x="276" y="371"/>
                  </a:lnTo>
                  <a:cubicBezTo>
                    <a:pt x="277" y="372"/>
                    <a:pt x="279" y="374"/>
                    <a:pt x="280" y="376"/>
                  </a:cubicBezTo>
                  <a:lnTo>
                    <a:pt x="280" y="376"/>
                  </a:lnTo>
                  <a:cubicBezTo>
                    <a:pt x="284" y="381"/>
                    <a:pt x="288" y="386"/>
                    <a:pt x="293" y="391"/>
                  </a:cubicBezTo>
                  <a:lnTo>
                    <a:pt x="293" y="391"/>
                  </a:lnTo>
                  <a:cubicBezTo>
                    <a:pt x="295" y="394"/>
                    <a:pt x="297" y="396"/>
                    <a:pt x="299" y="398"/>
                  </a:cubicBezTo>
                  <a:lnTo>
                    <a:pt x="299" y="398"/>
                  </a:lnTo>
                  <a:cubicBezTo>
                    <a:pt x="304" y="403"/>
                    <a:pt x="309" y="408"/>
                    <a:pt x="314" y="414"/>
                  </a:cubicBezTo>
                  <a:lnTo>
                    <a:pt x="314" y="414"/>
                  </a:lnTo>
                  <a:cubicBezTo>
                    <a:pt x="316" y="416"/>
                    <a:pt x="317" y="417"/>
                    <a:pt x="318" y="418"/>
                  </a:cubicBezTo>
                  <a:lnTo>
                    <a:pt x="318" y="418"/>
                  </a:lnTo>
                  <a:cubicBezTo>
                    <a:pt x="326" y="426"/>
                    <a:pt x="333" y="432"/>
                    <a:pt x="340" y="440"/>
                  </a:cubicBezTo>
                  <a:lnTo>
                    <a:pt x="341" y="611"/>
                  </a:lnTo>
                  <a:lnTo>
                    <a:pt x="499" y="703"/>
                  </a:lnTo>
                  <a:lnTo>
                    <a:pt x="647" y="618"/>
                  </a:lnTo>
                  <a:lnTo>
                    <a:pt x="647" y="618"/>
                  </a:lnTo>
                  <a:cubicBezTo>
                    <a:pt x="663" y="623"/>
                    <a:pt x="679" y="629"/>
                    <a:pt x="696" y="634"/>
                  </a:cubicBezTo>
                  <a:lnTo>
                    <a:pt x="696" y="634"/>
                  </a:lnTo>
                  <a:cubicBezTo>
                    <a:pt x="700" y="636"/>
                    <a:pt x="706" y="638"/>
                    <a:pt x="711" y="639"/>
                  </a:cubicBezTo>
                  <a:lnTo>
                    <a:pt x="711" y="639"/>
                  </a:lnTo>
                  <a:cubicBezTo>
                    <a:pt x="720" y="642"/>
                    <a:pt x="729" y="644"/>
                    <a:pt x="737" y="648"/>
                  </a:cubicBezTo>
                  <a:lnTo>
                    <a:pt x="737" y="648"/>
                  </a:lnTo>
                  <a:cubicBezTo>
                    <a:pt x="742" y="649"/>
                    <a:pt x="749" y="651"/>
                    <a:pt x="754" y="652"/>
                  </a:cubicBezTo>
                  <a:lnTo>
                    <a:pt x="754" y="652"/>
                  </a:lnTo>
                  <a:cubicBezTo>
                    <a:pt x="763" y="654"/>
                    <a:pt x="772" y="657"/>
                    <a:pt x="781" y="659"/>
                  </a:cubicBezTo>
                  <a:lnTo>
                    <a:pt x="781" y="659"/>
                  </a:lnTo>
                  <a:cubicBezTo>
                    <a:pt x="787" y="661"/>
                    <a:pt x="792" y="662"/>
                    <a:pt x="798" y="663"/>
                  </a:cubicBezTo>
                  <a:lnTo>
                    <a:pt x="798" y="663"/>
                  </a:lnTo>
                  <a:cubicBezTo>
                    <a:pt x="808" y="666"/>
                    <a:pt x="819" y="668"/>
                    <a:pt x="830" y="671"/>
                  </a:cubicBezTo>
                  <a:lnTo>
                    <a:pt x="830" y="671"/>
                  </a:lnTo>
                  <a:cubicBezTo>
                    <a:pt x="833" y="672"/>
                    <a:pt x="838" y="673"/>
                    <a:pt x="842" y="673"/>
                  </a:cubicBezTo>
                  <a:lnTo>
                    <a:pt x="842" y="673"/>
                  </a:lnTo>
                  <a:cubicBezTo>
                    <a:pt x="856" y="677"/>
                    <a:pt x="872" y="680"/>
                    <a:pt x="886" y="682"/>
                  </a:cubicBezTo>
                  <a:lnTo>
                    <a:pt x="886" y="682"/>
                  </a:lnTo>
                  <a:cubicBezTo>
                    <a:pt x="896" y="684"/>
                    <a:pt x="905" y="685"/>
                    <a:pt x="914" y="687"/>
                  </a:cubicBezTo>
                  <a:lnTo>
                    <a:pt x="914" y="687"/>
                  </a:lnTo>
                  <a:cubicBezTo>
                    <a:pt x="919" y="687"/>
                    <a:pt x="923" y="689"/>
                    <a:pt x="928" y="689"/>
                  </a:cubicBezTo>
                  <a:lnTo>
                    <a:pt x="928" y="689"/>
                  </a:lnTo>
                  <a:cubicBezTo>
                    <a:pt x="942" y="691"/>
                    <a:pt x="955" y="693"/>
                    <a:pt x="969" y="695"/>
                  </a:cubicBezTo>
                  <a:lnTo>
                    <a:pt x="969" y="815"/>
                  </a:lnTo>
                  <a:lnTo>
                    <a:pt x="1404" y="815"/>
                  </a:lnTo>
                  <a:lnTo>
                    <a:pt x="1405" y="695"/>
                  </a:lnTo>
                  <a:lnTo>
                    <a:pt x="1405" y="695"/>
                  </a:lnTo>
                  <a:cubicBezTo>
                    <a:pt x="1415" y="693"/>
                    <a:pt x="1425" y="692"/>
                    <a:pt x="1436" y="690"/>
                  </a:cubicBezTo>
                  <a:lnTo>
                    <a:pt x="1436" y="690"/>
                  </a:lnTo>
                  <a:cubicBezTo>
                    <a:pt x="1446" y="689"/>
                    <a:pt x="1456" y="687"/>
                    <a:pt x="1466" y="686"/>
                  </a:cubicBezTo>
                  <a:lnTo>
                    <a:pt x="1466" y="686"/>
                  </a:lnTo>
                  <a:cubicBezTo>
                    <a:pt x="1471" y="685"/>
                    <a:pt x="1477" y="684"/>
                    <a:pt x="1482" y="683"/>
                  </a:cubicBezTo>
                  <a:lnTo>
                    <a:pt x="1482" y="683"/>
                  </a:lnTo>
                  <a:cubicBezTo>
                    <a:pt x="1494" y="681"/>
                    <a:pt x="1506" y="679"/>
                    <a:pt x="1517" y="676"/>
                  </a:cubicBezTo>
                  <a:lnTo>
                    <a:pt x="1517" y="676"/>
                  </a:lnTo>
                  <a:cubicBezTo>
                    <a:pt x="1520" y="676"/>
                    <a:pt x="1524" y="675"/>
                    <a:pt x="1528" y="674"/>
                  </a:cubicBezTo>
                  <a:lnTo>
                    <a:pt x="1528" y="674"/>
                  </a:lnTo>
                  <a:cubicBezTo>
                    <a:pt x="1544" y="671"/>
                    <a:pt x="1560" y="667"/>
                    <a:pt x="1575" y="664"/>
                  </a:cubicBezTo>
                  <a:lnTo>
                    <a:pt x="1575" y="664"/>
                  </a:lnTo>
                  <a:cubicBezTo>
                    <a:pt x="1580" y="663"/>
                    <a:pt x="1584" y="662"/>
                    <a:pt x="1588" y="660"/>
                  </a:cubicBezTo>
                  <a:lnTo>
                    <a:pt x="1588" y="660"/>
                  </a:lnTo>
                  <a:cubicBezTo>
                    <a:pt x="1600" y="657"/>
                    <a:pt x="1612" y="654"/>
                    <a:pt x="1623" y="651"/>
                  </a:cubicBezTo>
                  <a:lnTo>
                    <a:pt x="1623" y="651"/>
                  </a:lnTo>
                  <a:cubicBezTo>
                    <a:pt x="1628" y="650"/>
                    <a:pt x="1633" y="648"/>
                    <a:pt x="1639" y="647"/>
                  </a:cubicBezTo>
                  <a:lnTo>
                    <a:pt x="1639" y="647"/>
                  </a:lnTo>
                  <a:cubicBezTo>
                    <a:pt x="1649" y="643"/>
                    <a:pt x="1659" y="641"/>
                    <a:pt x="1670" y="637"/>
                  </a:cubicBezTo>
                  <a:lnTo>
                    <a:pt x="1670" y="637"/>
                  </a:lnTo>
                  <a:cubicBezTo>
                    <a:pt x="1675" y="636"/>
                    <a:pt x="1679" y="634"/>
                    <a:pt x="1684" y="633"/>
                  </a:cubicBezTo>
                  <a:lnTo>
                    <a:pt x="1684" y="633"/>
                  </a:lnTo>
                  <a:cubicBezTo>
                    <a:pt x="1699" y="628"/>
                    <a:pt x="1713" y="623"/>
                    <a:pt x="1728" y="618"/>
                  </a:cubicBezTo>
                  <a:lnTo>
                    <a:pt x="1874" y="703"/>
                  </a:lnTo>
                  <a:lnTo>
                    <a:pt x="2036" y="609"/>
                  </a:lnTo>
                  <a:lnTo>
                    <a:pt x="2036" y="440"/>
                  </a:lnTo>
                  <a:lnTo>
                    <a:pt x="2036" y="440"/>
                  </a:lnTo>
                  <a:cubicBezTo>
                    <a:pt x="2085" y="396"/>
                    <a:pt x="2122" y="349"/>
                    <a:pt x="2148" y="301"/>
                  </a:cubicBezTo>
                  <a:lnTo>
                    <a:pt x="2148" y="301"/>
                  </a:lnTo>
                  <a:cubicBezTo>
                    <a:pt x="2157" y="285"/>
                    <a:pt x="2165" y="269"/>
                    <a:pt x="2171" y="253"/>
                  </a:cubicBezTo>
                  <a:lnTo>
                    <a:pt x="2171" y="253"/>
                  </a:lnTo>
                  <a:lnTo>
                    <a:pt x="2379" y="253"/>
                  </a:lnTo>
                  <a:lnTo>
                    <a:pt x="2380" y="0"/>
                  </a:lnTo>
                  <a:lnTo>
                    <a:pt x="2381" y="436"/>
                  </a:lnTo>
                  <a:lnTo>
                    <a:pt x="2380" y="688"/>
                  </a:lnTo>
                  <a:lnTo>
                    <a:pt x="2183" y="688"/>
                  </a:lnTo>
                  <a:lnTo>
                    <a:pt x="2184" y="961"/>
                  </a:lnTo>
                  <a:lnTo>
                    <a:pt x="1875" y="1138"/>
                  </a:lnTo>
                  <a:lnTo>
                    <a:pt x="1729" y="1053"/>
                  </a:lnTo>
                  <a:lnTo>
                    <a:pt x="1729" y="1053"/>
                  </a:lnTo>
                  <a:cubicBezTo>
                    <a:pt x="1714" y="1059"/>
                    <a:pt x="1700" y="1064"/>
                    <a:pt x="1685" y="1069"/>
                  </a:cubicBezTo>
                  <a:lnTo>
                    <a:pt x="1685" y="1069"/>
                  </a:lnTo>
                  <a:cubicBezTo>
                    <a:pt x="1681" y="1070"/>
                    <a:pt x="1676" y="1071"/>
                    <a:pt x="1671" y="1073"/>
                  </a:cubicBezTo>
                  <a:lnTo>
                    <a:pt x="1671" y="1073"/>
                  </a:lnTo>
                  <a:cubicBezTo>
                    <a:pt x="1661" y="1076"/>
                    <a:pt x="1651" y="1079"/>
                    <a:pt x="1640" y="1082"/>
                  </a:cubicBezTo>
                  <a:lnTo>
                    <a:pt x="1640" y="1082"/>
                  </a:lnTo>
                  <a:cubicBezTo>
                    <a:pt x="1638" y="1083"/>
                    <a:pt x="1635" y="1084"/>
                    <a:pt x="1632" y="1085"/>
                  </a:cubicBezTo>
                  <a:lnTo>
                    <a:pt x="1632" y="1085"/>
                  </a:lnTo>
                  <a:cubicBezTo>
                    <a:pt x="1630" y="1086"/>
                    <a:pt x="1627" y="1086"/>
                    <a:pt x="1625" y="1087"/>
                  </a:cubicBezTo>
                  <a:lnTo>
                    <a:pt x="1625" y="1087"/>
                  </a:lnTo>
                  <a:cubicBezTo>
                    <a:pt x="1613" y="1090"/>
                    <a:pt x="1601" y="1093"/>
                    <a:pt x="1590" y="1096"/>
                  </a:cubicBezTo>
                  <a:lnTo>
                    <a:pt x="1590" y="1096"/>
                  </a:lnTo>
                  <a:cubicBezTo>
                    <a:pt x="1585" y="1097"/>
                    <a:pt x="1581" y="1098"/>
                    <a:pt x="1577" y="1099"/>
                  </a:cubicBezTo>
                  <a:lnTo>
                    <a:pt x="1577" y="1099"/>
                  </a:lnTo>
                  <a:cubicBezTo>
                    <a:pt x="1561" y="1103"/>
                    <a:pt x="1545" y="1107"/>
                    <a:pt x="1529" y="1110"/>
                  </a:cubicBezTo>
                  <a:lnTo>
                    <a:pt x="1529" y="1110"/>
                  </a:lnTo>
                  <a:cubicBezTo>
                    <a:pt x="1528" y="1110"/>
                    <a:pt x="1528" y="1110"/>
                    <a:pt x="1527" y="1110"/>
                  </a:cubicBezTo>
                  <a:lnTo>
                    <a:pt x="1527" y="1110"/>
                  </a:lnTo>
                  <a:cubicBezTo>
                    <a:pt x="1524" y="1111"/>
                    <a:pt x="1521" y="1111"/>
                    <a:pt x="1518" y="1112"/>
                  </a:cubicBezTo>
                  <a:lnTo>
                    <a:pt x="1518" y="1112"/>
                  </a:lnTo>
                  <a:cubicBezTo>
                    <a:pt x="1507" y="1115"/>
                    <a:pt x="1495" y="1117"/>
                    <a:pt x="1483" y="1119"/>
                  </a:cubicBezTo>
                  <a:lnTo>
                    <a:pt x="1483" y="1119"/>
                  </a:lnTo>
                  <a:cubicBezTo>
                    <a:pt x="1478" y="1120"/>
                    <a:pt x="1472" y="1121"/>
                    <a:pt x="1467" y="1121"/>
                  </a:cubicBezTo>
                  <a:lnTo>
                    <a:pt x="1467" y="1121"/>
                  </a:lnTo>
                  <a:cubicBezTo>
                    <a:pt x="1457" y="1123"/>
                    <a:pt x="1447" y="1125"/>
                    <a:pt x="1437" y="1126"/>
                  </a:cubicBezTo>
                  <a:lnTo>
                    <a:pt x="1437" y="1126"/>
                  </a:lnTo>
                  <a:cubicBezTo>
                    <a:pt x="1434" y="1127"/>
                    <a:pt x="1431" y="1127"/>
                    <a:pt x="1429" y="1128"/>
                  </a:cubicBezTo>
                  <a:lnTo>
                    <a:pt x="1429" y="1128"/>
                  </a:lnTo>
                  <a:cubicBezTo>
                    <a:pt x="1421" y="1128"/>
                    <a:pt x="1413" y="1130"/>
                    <a:pt x="1406" y="1131"/>
                  </a:cubicBezTo>
                  <a:lnTo>
                    <a:pt x="1405" y="1251"/>
                  </a:lnTo>
                  <a:lnTo>
                    <a:pt x="970" y="1251"/>
                  </a:lnTo>
                  <a:lnTo>
                    <a:pt x="969" y="1130"/>
                  </a:lnTo>
                  <a:lnTo>
                    <a:pt x="969" y="1130"/>
                  </a:lnTo>
                  <a:cubicBezTo>
                    <a:pt x="956" y="1129"/>
                    <a:pt x="942" y="1127"/>
                    <a:pt x="929" y="1125"/>
                  </a:cubicBezTo>
                  <a:lnTo>
                    <a:pt x="929" y="1125"/>
                  </a:lnTo>
                  <a:cubicBezTo>
                    <a:pt x="924" y="1124"/>
                    <a:pt x="920" y="1123"/>
                    <a:pt x="915" y="1123"/>
                  </a:cubicBezTo>
                  <a:lnTo>
                    <a:pt x="915" y="1123"/>
                  </a:lnTo>
                  <a:cubicBezTo>
                    <a:pt x="906" y="1121"/>
                    <a:pt x="898" y="1120"/>
                    <a:pt x="889" y="1118"/>
                  </a:cubicBezTo>
                  <a:lnTo>
                    <a:pt x="889" y="1118"/>
                  </a:lnTo>
                  <a:cubicBezTo>
                    <a:pt x="888" y="1118"/>
                    <a:pt x="888" y="1118"/>
                    <a:pt x="888" y="1118"/>
                  </a:cubicBezTo>
                  <a:lnTo>
                    <a:pt x="888" y="1118"/>
                  </a:lnTo>
                  <a:cubicBezTo>
                    <a:pt x="873" y="1116"/>
                    <a:pt x="858" y="1113"/>
                    <a:pt x="843" y="1109"/>
                  </a:cubicBezTo>
                  <a:lnTo>
                    <a:pt x="843" y="1109"/>
                  </a:lnTo>
                  <a:cubicBezTo>
                    <a:pt x="839" y="1109"/>
                    <a:pt x="835" y="1107"/>
                    <a:pt x="831" y="1107"/>
                  </a:cubicBezTo>
                  <a:lnTo>
                    <a:pt x="831" y="1107"/>
                  </a:lnTo>
                  <a:cubicBezTo>
                    <a:pt x="820" y="1104"/>
                    <a:pt x="810" y="1101"/>
                    <a:pt x="799" y="1099"/>
                  </a:cubicBezTo>
                  <a:lnTo>
                    <a:pt x="799" y="1099"/>
                  </a:lnTo>
                  <a:cubicBezTo>
                    <a:pt x="794" y="1098"/>
                    <a:pt x="788" y="1096"/>
                    <a:pt x="782" y="1095"/>
                  </a:cubicBezTo>
                  <a:lnTo>
                    <a:pt x="782" y="1095"/>
                  </a:lnTo>
                  <a:cubicBezTo>
                    <a:pt x="774" y="1093"/>
                    <a:pt x="764" y="1090"/>
                    <a:pt x="755" y="1088"/>
                  </a:cubicBezTo>
                  <a:lnTo>
                    <a:pt x="755" y="1088"/>
                  </a:lnTo>
                  <a:cubicBezTo>
                    <a:pt x="750" y="1086"/>
                    <a:pt x="744" y="1085"/>
                    <a:pt x="739" y="1083"/>
                  </a:cubicBezTo>
                  <a:lnTo>
                    <a:pt x="739" y="1083"/>
                  </a:lnTo>
                  <a:cubicBezTo>
                    <a:pt x="730" y="1080"/>
                    <a:pt x="721" y="1078"/>
                    <a:pt x="712" y="1075"/>
                  </a:cubicBezTo>
                  <a:lnTo>
                    <a:pt x="712" y="1075"/>
                  </a:lnTo>
                  <a:cubicBezTo>
                    <a:pt x="709" y="1074"/>
                    <a:pt x="706" y="1073"/>
                    <a:pt x="702" y="1072"/>
                  </a:cubicBezTo>
                  <a:lnTo>
                    <a:pt x="702" y="1072"/>
                  </a:lnTo>
                  <a:cubicBezTo>
                    <a:pt x="700" y="1071"/>
                    <a:pt x="699" y="1071"/>
                    <a:pt x="697" y="1070"/>
                  </a:cubicBezTo>
                  <a:lnTo>
                    <a:pt x="697" y="1070"/>
                  </a:lnTo>
                  <a:cubicBezTo>
                    <a:pt x="680" y="1065"/>
                    <a:pt x="664" y="1059"/>
                    <a:pt x="648" y="1053"/>
                  </a:cubicBezTo>
                  <a:lnTo>
                    <a:pt x="500" y="1138"/>
                  </a:lnTo>
                  <a:lnTo>
                    <a:pt x="194" y="961"/>
                  </a:lnTo>
                  <a:lnTo>
                    <a:pt x="193" y="688"/>
                  </a:lnTo>
                  <a:lnTo>
                    <a:pt x="1" y="688"/>
                  </a:lnTo>
                  <a:lnTo>
                    <a:pt x="0" y="253"/>
                  </a:lnTo>
                </a:path>
              </a:pathLst>
            </a:custGeom>
            <a:solidFill>
              <a:schemeClr val="accent2">
                <a:lumMod val="75000"/>
              </a:schemeClr>
            </a:solidFill>
            <a:ln>
              <a:noFill/>
            </a:ln>
          </p:spPr>
          <p:style>
            <a:lnRef idx="0">
              <a:scrgbClr r="0" g="0" b="0"/>
            </a:lnRef>
            <a:fillRef idx="0">
              <a:scrgbClr r="0" g="0" b="0"/>
            </a:fillRef>
            <a:effectRef idx="0">
              <a:scrgbClr r="0" g="0" b="0"/>
            </a:effectRef>
            <a:fontRef idx="minor"/>
          </p:style>
        </p:sp>
        <p:sp>
          <p:nvSpPr>
            <p:cNvPr id="279" name="CustomShape 74"/>
            <p:cNvSpPr/>
            <p:nvPr/>
          </p:nvSpPr>
          <p:spPr>
            <a:xfrm>
              <a:off x="10664640" y="3868200"/>
              <a:ext cx="470160" cy="277560"/>
            </a:xfrm>
            <a:custGeom>
              <a:avLst/>
              <a:gdLst/>
              <a:ahLst/>
              <a:cxnLst/>
              <a:rect l="l" t="t" r="r" b="b"/>
              <a:pathLst>
                <a:path w="2381" h="1377">
                  <a:moveTo>
                    <a:pt x="888" y="861"/>
                  </a:moveTo>
                  <a:lnTo>
                    <a:pt x="888" y="861"/>
                  </a:lnTo>
                  <a:cubicBezTo>
                    <a:pt x="1054" y="958"/>
                    <a:pt x="1323" y="958"/>
                    <a:pt x="1490" y="861"/>
                  </a:cubicBezTo>
                  <a:lnTo>
                    <a:pt x="1490" y="861"/>
                  </a:lnTo>
                  <a:cubicBezTo>
                    <a:pt x="1656" y="766"/>
                    <a:pt x="1657" y="609"/>
                    <a:pt x="1491" y="513"/>
                  </a:cubicBezTo>
                  <a:lnTo>
                    <a:pt x="1491" y="513"/>
                  </a:lnTo>
                  <a:cubicBezTo>
                    <a:pt x="1326" y="417"/>
                    <a:pt x="1057" y="417"/>
                    <a:pt x="891" y="513"/>
                  </a:cubicBezTo>
                  <a:lnTo>
                    <a:pt x="891" y="513"/>
                  </a:lnTo>
                  <a:cubicBezTo>
                    <a:pt x="724" y="609"/>
                    <a:pt x="723" y="766"/>
                    <a:pt x="888" y="861"/>
                  </a:cubicBezTo>
                  <a:close/>
                  <a:moveTo>
                    <a:pt x="207" y="814"/>
                  </a:moveTo>
                  <a:lnTo>
                    <a:pt x="0" y="814"/>
                  </a:lnTo>
                  <a:lnTo>
                    <a:pt x="1" y="561"/>
                  </a:lnTo>
                  <a:lnTo>
                    <a:pt x="209" y="561"/>
                  </a:lnTo>
                  <a:lnTo>
                    <a:pt x="209" y="561"/>
                  </a:lnTo>
                  <a:cubicBezTo>
                    <a:pt x="235" y="496"/>
                    <a:pt x="279" y="433"/>
                    <a:pt x="344" y="375"/>
                  </a:cubicBezTo>
                  <a:lnTo>
                    <a:pt x="197" y="290"/>
                  </a:lnTo>
                  <a:lnTo>
                    <a:pt x="506" y="112"/>
                  </a:lnTo>
                  <a:lnTo>
                    <a:pt x="653" y="198"/>
                  </a:lnTo>
                  <a:lnTo>
                    <a:pt x="653" y="198"/>
                  </a:lnTo>
                  <a:cubicBezTo>
                    <a:pt x="753" y="160"/>
                    <a:pt x="863" y="135"/>
                    <a:pt x="976" y="120"/>
                  </a:cubicBezTo>
                  <a:lnTo>
                    <a:pt x="976" y="0"/>
                  </a:lnTo>
                  <a:lnTo>
                    <a:pt x="1411" y="0"/>
                  </a:lnTo>
                  <a:lnTo>
                    <a:pt x="1411" y="120"/>
                  </a:lnTo>
                  <a:lnTo>
                    <a:pt x="1411" y="120"/>
                  </a:lnTo>
                  <a:cubicBezTo>
                    <a:pt x="1524" y="135"/>
                    <a:pt x="1633" y="161"/>
                    <a:pt x="1733" y="198"/>
                  </a:cubicBezTo>
                  <a:lnTo>
                    <a:pt x="1880" y="112"/>
                  </a:lnTo>
                  <a:lnTo>
                    <a:pt x="2187" y="290"/>
                  </a:lnTo>
                  <a:lnTo>
                    <a:pt x="2040" y="375"/>
                  </a:lnTo>
                  <a:lnTo>
                    <a:pt x="2040" y="375"/>
                  </a:lnTo>
                  <a:cubicBezTo>
                    <a:pt x="2103" y="433"/>
                    <a:pt x="2147" y="496"/>
                    <a:pt x="2172" y="561"/>
                  </a:cubicBezTo>
                  <a:lnTo>
                    <a:pt x="2380" y="561"/>
                  </a:lnTo>
                  <a:lnTo>
                    <a:pt x="2379" y="814"/>
                  </a:lnTo>
                  <a:lnTo>
                    <a:pt x="2171" y="814"/>
                  </a:lnTo>
                  <a:lnTo>
                    <a:pt x="2171" y="814"/>
                  </a:lnTo>
                  <a:cubicBezTo>
                    <a:pt x="2146" y="879"/>
                    <a:pt x="2100" y="942"/>
                    <a:pt x="2036" y="1001"/>
                  </a:cubicBezTo>
                  <a:lnTo>
                    <a:pt x="2183" y="1086"/>
                  </a:lnTo>
                  <a:lnTo>
                    <a:pt x="1874" y="1264"/>
                  </a:lnTo>
                  <a:lnTo>
                    <a:pt x="1728" y="1179"/>
                  </a:lnTo>
                  <a:lnTo>
                    <a:pt x="1728" y="1179"/>
                  </a:lnTo>
                  <a:cubicBezTo>
                    <a:pt x="1627" y="1216"/>
                    <a:pt x="1517" y="1241"/>
                    <a:pt x="1405" y="1256"/>
                  </a:cubicBezTo>
                  <a:lnTo>
                    <a:pt x="1404" y="1376"/>
                  </a:lnTo>
                  <a:lnTo>
                    <a:pt x="969" y="1376"/>
                  </a:lnTo>
                  <a:lnTo>
                    <a:pt x="969" y="1256"/>
                  </a:lnTo>
                  <a:lnTo>
                    <a:pt x="969" y="1256"/>
                  </a:lnTo>
                  <a:cubicBezTo>
                    <a:pt x="856" y="1241"/>
                    <a:pt x="747" y="1216"/>
                    <a:pt x="647" y="1179"/>
                  </a:cubicBezTo>
                  <a:lnTo>
                    <a:pt x="499" y="1264"/>
                  </a:lnTo>
                  <a:lnTo>
                    <a:pt x="193" y="1086"/>
                  </a:lnTo>
                  <a:lnTo>
                    <a:pt x="340" y="1001"/>
                  </a:lnTo>
                  <a:lnTo>
                    <a:pt x="340" y="1001"/>
                  </a:lnTo>
                  <a:cubicBezTo>
                    <a:pt x="276" y="942"/>
                    <a:pt x="232" y="879"/>
                    <a:pt x="207" y="814"/>
                  </a:cubicBezTo>
                  <a:close/>
                </a:path>
              </a:pathLst>
            </a:custGeom>
            <a:solidFill>
              <a:schemeClr val="accent2"/>
            </a:solidFill>
            <a:ln>
              <a:noFill/>
            </a:ln>
          </p:spPr>
          <p:style>
            <a:lnRef idx="0">
              <a:scrgbClr r="0" g="0" b="0"/>
            </a:lnRef>
            <a:fillRef idx="0">
              <a:scrgbClr r="0" g="0" b="0"/>
            </a:fillRef>
            <a:effectRef idx="0">
              <a:scrgbClr r="0" g="0" b="0"/>
            </a:effectRef>
            <a:fontRef idx="minor"/>
          </p:style>
        </p:sp>
        <p:sp>
          <p:nvSpPr>
            <p:cNvPr id="280" name="CustomShape 75"/>
            <p:cNvSpPr/>
            <p:nvPr/>
          </p:nvSpPr>
          <p:spPr>
            <a:xfrm>
              <a:off x="10332720" y="4152600"/>
              <a:ext cx="22320" cy="80640"/>
            </a:xfrm>
            <a:custGeom>
              <a:avLst/>
              <a:gdLst/>
              <a:ahLst/>
              <a:cxnLst/>
              <a:rect l="l" t="t" r="r" b="b"/>
              <a:pathLst>
                <a:path w="115" h="403">
                  <a:moveTo>
                    <a:pt x="0" y="0"/>
                  </a:moveTo>
                  <a:lnTo>
                    <a:pt x="113" y="66"/>
                  </a:lnTo>
                  <a:lnTo>
                    <a:pt x="114" y="402"/>
                  </a:lnTo>
                  <a:lnTo>
                    <a:pt x="1" y="337"/>
                  </a:lnTo>
                  <a:lnTo>
                    <a:pt x="0" y="0"/>
                  </a:lnTo>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281" name="CustomShape 76"/>
            <p:cNvSpPr/>
            <p:nvPr/>
          </p:nvSpPr>
          <p:spPr>
            <a:xfrm>
              <a:off x="10613160" y="4152600"/>
              <a:ext cx="22320" cy="80640"/>
            </a:xfrm>
            <a:custGeom>
              <a:avLst/>
              <a:gdLst/>
              <a:ahLst/>
              <a:cxnLst/>
              <a:rect l="l" t="t" r="r" b="b"/>
              <a:pathLst>
                <a:path w="115" h="403">
                  <a:moveTo>
                    <a:pt x="0" y="66"/>
                  </a:moveTo>
                  <a:lnTo>
                    <a:pt x="113" y="0"/>
                  </a:lnTo>
                  <a:lnTo>
                    <a:pt x="114" y="337"/>
                  </a:lnTo>
                  <a:lnTo>
                    <a:pt x="1" y="402"/>
                  </a:lnTo>
                  <a:lnTo>
                    <a:pt x="0" y="66"/>
                  </a:lnTo>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282" name="CustomShape 77"/>
            <p:cNvSpPr/>
            <p:nvPr/>
          </p:nvSpPr>
          <p:spPr>
            <a:xfrm>
              <a:off x="10419120" y="4107240"/>
              <a:ext cx="129600" cy="175320"/>
            </a:xfrm>
            <a:custGeom>
              <a:avLst/>
              <a:gdLst/>
              <a:ahLst/>
              <a:cxnLst/>
              <a:rect l="l" t="t" r="r" b="b"/>
              <a:pathLst>
                <a:path w="658" h="870">
                  <a:moveTo>
                    <a:pt x="657" y="856"/>
                  </a:moveTo>
                  <a:lnTo>
                    <a:pt x="657" y="856"/>
                  </a:lnTo>
                  <a:cubicBezTo>
                    <a:pt x="656" y="854"/>
                    <a:pt x="656" y="853"/>
                    <a:pt x="656" y="852"/>
                  </a:cubicBezTo>
                  <a:lnTo>
                    <a:pt x="656" y="852"/>
                  </a:lnTo>
                  <a:cubicBezTo>
                    <a:pt x="655" y="850"/>
                    <a:pt x="655" y="849"/>
                    <a:pt x="655" y="847"/>
                  </a:cubicBezTo>
                  <a:lnTo>
                    <a:pt x="655" y="847"/>
                  </a:lnTo>
                  <a:cubicBezTo>
                    <a:pt x="655" y="845"/>
                    <a:pt x="654" y="844"/>
                    <a:pt x="654" y="842"/>
                  </a:cubicBezTo>
                  <a:lnTo>
                    <a:pt x="654" y="842"/>
                  </a:lnTo>
                  <a:cubicBezTo>
                    <a:pt x="654" y="841"/>
                    <a:pt x="654" y="839"/>
                    <a:pt x="653" y="837"/>
                  </a:cubicBezTo>
                  <a:lnTo>
                    <a:pt x="653" y="837"/>
                  </a:lnTo>
                  <a:cubicBezTo>
                    <a:pt x="652" y="836"/>
                    <a:pt x="652" y="834"/>
                    <a:pt x="652" y="833"/>
                  </a:cubicBezTo>
                  <a:lnTo>
                    <a:pt x="652" y="833"/>
                  </a:lnTo>
                  <a:cubicBezTo>
                    <a:pt x="651" y="832"/>
                    <a:pt x="651" y="830"/>
                    <a:pt x="650" y="829"/>
                  </a:cubicBezTo>
                  <a:lnTo>
                    <a:pt x="650" y="829"/>
                  </a:lnTo>
                  <a:cubicBezTo>
                    <a:pt x="650" y="827"/>
                    <a:pt x="649" y="826"/>
                    <a:pt x="648" y="824"/>
                  </a:cubicBezTo>
                  <a:lnTo>
                    <a:pt x="648" y="824"/>
                  </a:lnTo>
                  <a:cubicBezTo>
                    <a:pt x="648" y="823"/>
                    <a:pt x="647" y="821"/>
                    <a:pt x="647" y="819"/>
                  </a:cubicBezTo>
                  <a:lnTo>
                    <a:pt x="647" y="819"/>
                  </a:lnTo>
                  <a:cubicBezTo>
                    <a:pt x="646" y="818"/>
                    <a:pt x="645" y="816"/>
                    <a:pt x="644" y="815"/>
                  </a:cubicBezTo>
                  <a:lnTo>
                    <a:pt x="644" y="815"/>
                  </a:lnTo>
                  <a:cubicBezTo>
                    <a:pt x="644" y="813"/>
                    <a:pt x="643" y="812"/>
                    <a:pt x="642" y="810"/>
                  </a:cubicBezTo>
                  <a:lnTo>
                    <a:pt x="642" y="810"/>
                  </a:lnTo>
                  <a:cubicBezTo>
                    <a:pt x="641" y="809"/>
                    <a:pt x="641" y="807"/>
                    <a:pt x="640" y="806"/>
                  </a:cubicBezTo>
                  <a:lnTo>
                    <a:pt x="640" y="806"/>
                  </a:lnTo>
                  <a:cubicBezTo>
                    <a:pt x="638" y="804"/>
                    <a:pt x="637" y="802"/>
                    <a:pt x="636" y="800"/>
                  </a:cubicBezTo>
                  <a:lnTo>
                    <a:pt x="636" y="800"/>
                  </a:lnTo>
                  <a:cubicBezTo>
                    <a:pt x="635" y="799"/>
                    <a:pt x="635" y="798"/>
                    <a:pt x="634" y="797"/>
                  </a:cubicBezTo>
                  <a:lnTo>
                    <a:pt x="634" y="797"/>
                  </a:lnTo>
                  <a:cubicBezTo>
                    <a:pt x="632" y="795"/>
                    <a:pt x="631" y="793"/>
                    <a:pt x="629" y="791"/>
                  </a:cubicBezTo>
                  <a:lnTo>
                    <a:pt x="629" y="791"/>
                  </a:lnTo>
                  <a:cubicBezTo>
                    <a:pt x="628" y="790"/>
                    <a:pt x="628" y="789"/>
                    <a:pt x="627" y="788"/>
                  </a:cubicBezTo>
                  <a:lnTo>
                    <a:pt x="627" y="788"/>
                  </a:lnTo>
                  <a:cubicBezTo>
                    <a:pt x="624" y="784"/>
                    <a:pt x="622" y="781"/>
                    <a:pt x="618" y="778"/>
                  </a:cubicBezTo>
                  <a:lnTo>
                    <a:pt x="618" y="778"/>
                  </a:lnTo>
                  <a:cubicBezTo>
                    <a:pt x="618" y="777"/>
                    <a:pt x="617" y="776"/>
                    <a:pt x="616" y="776"/>
                  </a:cubicBezTo>
                  <a:lnTo>
                    <a:pt x="616" y="776"/>
                  </a:lnTo>
                  <a:cubicBezTo>
                    <a:pt x="614" y="773"/>
                    <a:pt x="611" y="771"/>
                    <a:pt x="609" y="768"/>
                  </a:cubicBezTo>
                  <a:lnTo>
                    <a:pt x="609" y="768"/>
                  </a:lnTo>
                  <a:cubicBezTo>
                    <a:pt x="608" y="767"/>
                    <a:pt x="607" y="766"/>
                    <a:pt x="606" y="764"/>
                  </a:cubicBezTo>
                  <a:lnTo>
                    <a:pt x="606" y="764"/>
                  </a:lnTo>
                  <a:cubicBezTo>
                    <a:pt x="604" y="763"/>
                    <a:pt x="602" y="762"/>
                    <a:pt x="601" y="761"/>
                  </a:cubicBezTo>
                  <a:lnTo>
                    <a:pt x="601" y="761"/>
                  </a:lnTo>
                  <a:cubicBezTo>
                    <a:pt x="599" y="759"/>
                    <a:pt x="598" y="758"/>
                    <a:pt x="596" y="757"/>
                  </a:cubicBezTo>
                  <a:lnTo>
                    <a:pt x="596" y="757"/>
                  </a:lnTo>
                  <a:cubicBezTo>
                    <a:pt x="594" y="755"/>
                    <a:pt x="592" y="754"/>
                    <a:pt x="591" y="753"/>
                  </a:cubicBezTo>
                  <a:lnTo>
                    <a:pt x="591" y="753"/>
                  </a:lnTo>
                  <a:cubicBezTo>
                    <a:pt x="589" y="752"/>
                    <a:pt x="588" y="751"/>
                    <a:pt x="586" y="749"/>
                  </a:cubicBezTo>
                  <a:lnTo>
                    <a:pt x="586" y="749"/>
                  </a:lnTo>
                  <a:cubicBezTo>
                    <a:pt x="584" y="748"/>
                    <a:pt x="582" y="746"/>
                    <a:pt x="580" y="745"/>
                  </a:cubicBezTo>
                  <a:lnTo>
                    <a:pt x="580" y="745"/>
                  </a:lnTo>
                  <a:cubicBezTo>
                    <a:pt x="578" y="744"/>
                    <a:pt x="577" y="743"/>
                    <a:pt x="576" y="742"/>
                  </a:cubicBezTo>
                  <a:lnTo>
                    <a:pt x="576" y="742"/>
                  </a:lnTo>
                  <a:cubicBezTo>
                    <a:pt x="573" y="741"/>
                    <a:pt x="571" y="739"/>
                    <a:pt x="569" y="738"/>
                  </a:cubicBezTo>
                  <a:lnTo>
                    <a:pt x="569" y="738"/>
                  </a:lnTo>
                  <a:cubicBezTo>
                    <a:pt x="567" y="736"/>
                    <a:pt x="564" y="735"/>
                    <a:pt x="561" y="733"/>
                  </a:cubicBezTo>
                  <a:lnTo>
                    <a:pt x="561" y="733"/>
                  </a:lnTo>
                  <a:cubicBezTo>
                    <a:pt x="557" y="731"/>
                    <a:pt x="551" y="728"/>
                    <a:pt x="547" y="725"/>
                  </a:cubicBezTo>
                  <a:lnTo>
                    <a:pt x="547" y="725"/>
                  </a:lnTo>
                  <a:cubicBezTo>
                    <a:pt x="545" y="725"/>
                    <a:pt x="544" y="723"/>
                    <a:pt x="542" y="723"/>
                  </a:cubicBezTo>
                  <a:lnTo>
                    <a:pt x="542" y="723"/>
                  </a:lnTo>
                  <a:cubicBezTo>
                    <a:pt x="538" y="721"/>
                    <a:pt x="534" y="719"/>
                    <a:pt x="530" y="717"/>
                  </a:cubicBezTo>
                  <a:lnTo>
                    <a:pt x="530" y="717"/>
                  </a:lnTo>
                  <a:cubicBezTo>
                    <a:pt x="528" y="716"/>
                    <a:pt x="527" y="716"/>
                    <a:pt x="526" y="715"/>
                  </a:cubicBezTo>
                  <a:lnTo>
                    <a:pt x="526" y="715"/>
                  </a:lnTo>
                  <a:cubicBezTo>
                    <a:pt x="520" y="713"/>
                    <a:pt x="515" y="711"/>
                    <a:pt x="510" y="709"/>
                  </a:cubicBezTo>
                  <a:lnTo>
                    <a:pt x="510" y="709"/>
                  </a:lnTo>
                  <a:cubicBezTo>
                    <a:pt x="509" y="708"/>
                    <a:pt x="507" y="708"/>
                    <a:pt x="507" y="708"/>
                  </a:cubicBezTo>
                  <a:lnTo>
                    <a:pt x="507" y="708"/>
                  </a:lnTo>
                  <a:cubicBezTo>
                    <a:pt x="502" y="706"/>
                    <a:pt x="497" y="704"/>
                    <a:pt x="492" y="702"/>
                  </a:cubicBezTo>
                  <a:lnTo>
                    <a:pt x="492" y="702"/>
                  </a:lnTo>
                  <a:cubicBezTo>
                    <a:pt x="490" y="702"/>
                    <a:pt x="489" y="701"/>
                    <a:pt x="486" y="701"/>
                  </a:cubicBezTo>
                  <a:lnTo>
                    <a:pt x="486" y="701"/>
                  </a:lnTo>
                  <a:cubicBezTo>
                    <a:pt x="484" y="700"/>
                    <a:pt x="481" y="699"/>
                    <a:pt x="479" y="698"/>
                  </a:cubicBezTo>
                  <a:lnTo>
                    <a:pt x="479" y="698"/>
                  </a:lnTo>
                  <a:cubicBezTo>
                    <a:pt x="476" y="698"/>
                    <a:pt x="474" y="697"/>
                    <a:pt x="471" y="697"/>
                  </a:cubicBezTo>
                  <a:lnTo>
                    <a:pt x="471" y="697"/>
                  </a:lnTo>
                  <a:cubicBezTo>
                    <a:pt x="469" y="695"/>
                    <a:pt x="466" y="695"/>
                    <a:pt x="463" y="694"/>
                  </a:cubicBezTo>
                  <a:lnTo>
                    <a:pt x="463" y="694"/>
                  </a:lnTo>
                  <a:cubicBezTo>
                    <a:pt x="461" y="693"/>
                    <a:pt x="459" y="693"/>
                    <a:pt x="456" y="692"/>
                  </a:cubicBezTo>
                  <a:lnTo>
                    <a:pt x="456" y="692"/>
                  </a:lnTo>
                  <a:cubicBezTo>
                    <a:pt x="454" y="692"/>
                    <a:pt x="451" y="691"/>
                    <a:pt x="448" y="691"/>
                  </a:cubicBezTo>
                  <a:lnTo>
                    <a:pt x="448" y="691"/>
                  </a:lnTo>
                  <a:cubicBezTo>
                    <a:pt x="446" y="690"/>
                    <a:pt x="443" y="689"/>
                    <a:pt x="441" y="689"/>
                  </a:cubicBezTo>
                  <a:lnTo>
                    <a:pt x="441" y="689"/>
                  </a:lnTo>
                  <a:cubicBezTo>
                    <a:pt x="438" y="688"/>
                    <a:pt x="436" y="688"/>
                    <a:pt x="433" y="687"/>
                  </a:cubicBezTo>
                  <a:lnTo>
                    <a:pt x="433" y="687"/>
                  </a:lnTo>
                  <a:cubicBezTo>
                    <a:pt x="430" y="687"/>
                    <a:pt x="428" y="687"/>
                    <a:pt x="426" y="686"/>
                  </a:cubicBezTo>
                  <a:lnTo>
                    <a:pt x="426" y="686"/>
                  </a:lnTo>
                  <a:cubicBezTo>
                    <a:pt x="420" y="685"/>
                    <a:pt x="413" y="683"/>
                    <a:pt x="407" y="683"/>
                  </a:cubicBezTo>
                  <a:lnTo>
                    <a:pt x="407" y="683"/>
                  </a:lnTo>
                  <a:cubicBezTo>
                    <a:pt x="406" y="683"/>
                    <a:pt x="406" y="683"/>
                    <a:pt x="405" y="683"/>
                  </a:cubicBezTo>
                  <a:lnTo>
                    <a:pt x="405" y="683"/>
                  </a:lnTo>
                  <a:cubicBezTo>
                    <a:pt x="399" y="682"/>
                    <a:pt x="394" y="681"/>
                    <a:pt x="389" y="681"/>
                  </a:cubicBezTo>
                  <a:lnTo>
                    <a:pt x="389" y="681"/>
                  </a:lnTo>
                  <a:cubicBezTo>
                    <a:pt x="386" y="681"/>
                    <a:pt x="384" y="680"/>
                    <a:pt x="382" y="680"/>
                  </a:cubicBezTo>
                  <a:lnTo>
                    <a:pt x="382" y="680"/>
                  </a:lnTo>
                  <a:cubicBezTo>
                    <a:pt x="379" y="679"/>
                    <a:pt x="375" y="679"/>
                    <a:pt x="372" y="679"/>
                  </a:cubicBezTo>
                  <a:lnTo>
                    <a:pt x="372" y="679"/>
                  </a:lnTo>
                  <a:cubicBezTo>
                    <a:pt x="369" y="679"/>
                    <a:pt x="367" y="679"/>
                    <a:pt x="365" y="679"/>
                  </a:cubicBezTo>
                  <a:lnTo>
                    <a:pt x="365" y="679"/>
                  </a:lnTo>
                  <a:cubicBezTo>
                    <a:pt x="361" y="679"/>
                    <a:pt x="358" y="678"/>
                    <a:pt x="354" y="678"/>
                  </a:cubicBezTo>
                  <a:lnTo>
                    <a:pt x="354" y="678"/>
                  </a:lnTo>
                  <a:cubicBezTo>
                    <a:pt x="352" y="678"/>
                    <a:pt x="350" y="678"/>
                    <a:pt x="348" y="678"/>
                  </a:cubicBezTo>
                  <a:lnTo>
                    <a:pt x="348" y="678"/>
                  </a:lnTo>
                  <a:cubicBezTo>
                    <a:pt x="345" y="678"/>
                    <a:pt x="341" y="678"/>
                    <a:pt x="338" y="678"/>
                  </a:cubicBezTo>
                  <a:lnTo>
                    <a:pt x="331" y="678"/>
                  </a:lnTo>
                  <a:lnTo>
                    <a:pt x="321" y="678"/>
                  </a:lnTo>
                  <a:lnTo>
                    <a:pt x="321" y="678"/>
                  </a:lnTo>
                  <a:cubicBezTo>
                    <a:pt x="319" y="678"/>
                    <a:pt x="318" y="678"/>
                    <a:pt x="315" y="678"/>
                  </a:cubicBezTo>
                  <a:lnTo>
                    <a:pt x="315" y="678"/>
                  </a:lnTo>
                  <a:cubicBezTo>
                    <a:pt x="305" y="678"/>
                    <a:pt x="295" y="679"/>
                    <a:pt x="284" y="679"/>
                  </a:cubicBezTo>
                  <a:lnTo>
                    <a:pt x="284" y="679"/>
                  </a:lnTo>
                  <a:lnTo>
                    <a:pt x="284" y="679"/>
                  </a:lnTo>
                  <a:cubicBezTo>
                    <a:pt x="273" y="681"/>
                    <a:pt x="263" y="682"/>
                    <a:pt x="252" y="683"/>
                  </a:cubicBezTo>
                  <a:lnTo>
                    <a:pt x="252" y="683"/>
                  </a:lnTo>
                  <a:cubicBezTo>
                    <a:pt x="251" y="683"/>
                    <a:pt x="250" y="683"/>
                    <a:pt x="249" y="683"/>
                  </a:cubicBezTo>
                  <a:lnTo>
                    <a:pt x="249" y="683"/>
                  </a:lnTo>
                  <a:cubicBezTo>
                    <a:pt x="245" y="684"/>
                    <a:pt x="240" y="685"/>
                    <a:pt x="236" y="686"/>
                  </a:cubicBezTo>
                  <a:lnTo>
                    <a:pt x="236" y="686"/>
                  </a:lnTo>
                  <a:cubicBezTo>
                    <a:pt x="234" y="686"/>
                    <a:pt x="233" y="687"/>
                    <a:pt x="231" y="687"/>
                  </a:cubicBezTo>
                  <a:lnTo>
                    <a:pt x="231" y="687"/>
                  </a:lnTo>
                  <a:cubicBezTo>
                    <a:pt x="227" y="687"/>
                    <a:pt x="224" y="688"/>
                    <a:pt x="220" y="689"/>
                  </a:cubicBezTo>
                  <a:lnTo>
                    <a:pt x="220" y="689"/>
                  </a:lnTo>
                  <a:cubicBezTo>
                    <a:pt x="218" y="689"/>
                    <a:pt x="217" y="689"/>
                    <a:pt x="215" y="689"/>
                  </a:cubicBezTo>
                  <a:lnTo>
                    <a:pt x="215" y="689"/>
                  </a:lnTo>
                  <a:cubicBezTo>
                    <a:pt x="211" y="691"/>
                    <a:pt x="208" y="691"/>
                    <a:pt x="204" y="692"/>
                  </a:cubicBezTo>
                  <a:lnTo>
                    <a:pt x="204" y="692"/>
                  </a:lnTo>
                  <a:cubicBezTo>
                    <a:pt x="202" y="692"/>
                    <a:pt x="200" y="693"/>
                    <a:pt x="198" y="693"/>
                  </a:cubicBezTo>
                  <a:lnTo>
                    <a:pt x="198" y="693"/>
                  </a:lnTo>
                  <a:cubicBezTo>
                    <a:pt x="195" y="695"/>
                    <a:pt x="192" y="695"/>
                    <a:pt x="188" y="697"/>
                  </a:cubicBezTo>
                  <a:lnTo>
                    <a:pt x="188" y="697"/>
                  </a:lnTo>
                  <a:cubicBezTo>
                    <a:pt x="186" y="697"/>
                    <a:pt x="184" y="698"/>
                    <a:pt x="183" y="698"/>
                  </a:cubicBezTo>
                  <a:lnTo>
                    <a:pt x="183" y="698"/>
                  </a:lnTo>
                  <a:cubicBezTo>
                    <a:pt x="177" y="699"/>
                    <a:pt x="172" y="701"/>
                    <a:pt x="167" y="703"/>
                  </a:cubicBezTo>
                  <a:lnTo>
                    <a:pt x="167" y="703"/>
                  </a:lnTo>
                  <a:cubicBezTo>
                    <a:pt x="166" y="703"/>
                    <a:pt x="165" y="703"/>
                    <a:pt x="164" y="703"/>
                  </a:cubicBezTo>
                  <a:lnTo>
                    <a:pt x="164" y="703"/>
                  </a:lnTo>
                  <a:cubicBezTo>
                    <a:pt x="158" y="705"/>
                    <a:pt x="153" y="708"/>
                    <a:pt x="147" y="710"/>
                  </a:cubicBezTo>
                  <a:lnTo>
                    <a:pt x="147" y="710"/>
                  </a:lnTo>
                  <a:cubicBezTo>
                    <a:pt x="145" y="711"/>
                    <a:pt x="144" y="711"/>
                    <a:pt x="143" y="712"/>
                  </a:cubicBezTo>
                  <a:lnTo>
                    <a:pt x="143" y="712"/>
                  </a:lnTo>
                  <a:cubicBezTo>
                    <a:pt x="136" y="715"/>
                    <a:pt x="129" y="718"/>
                    <a:pt x="122" y="721"/>
                  </a:cubicBezTo>
                  <a:lnTo>
                    <a:pt x="122" y="721"/>
                  </a:lnTo>
                  <a:cubicBezTo>
                    <a:pt x="121" y="721"/>
                    <a:pt x="120" y="722"/>
                    <a:pt x="120" y="722"/>
                  </a:cubicBezTo>
                  <a:lnTo>
                    <a:pt x="120" y="722"/>
                  </a:lnTo>
                  <a:cubicBezTo>
                    <a:pt x="112" y="725"/>
                    <a:pt x="105" y="729"/>
                    <a:pt x="98" y="733"/>
                  </a:cubicBezTo>
                  <a:lnTo>
                    <a:pt x="98" y="733"/>
                  </a:lnTo>
                  <a:cubicBezTo>
                    <a:pt x="33" y="771"/>
                    <a:pt x="1" y="820"/>
                    <a:pt x="1" y="869"/>
                  </a:cubicBezTo>
                  <a:lnTo>
                    <a:pt x="0" y="532"/>
                  </a:lnTo>
                  <a:lnTo>
                    <a:pt x="0" y="532"/>
                  </a:lnTo>
                  <a:cubicBezTo>
                    <a:pt x="0" y="483"/>
                    <a:pt x="32" y="435"/>
                    <a:pt x="97" y="397"/>
                  </a:cubicBezTo>
                  <a:lnTo>
                    <a:pt x="97" y="397"/>
                  </a:lnTo>
                  <a:cubicBezTo>
                    <a:pt x="104" y="393"/>
                    <a:pt x="111" y="389"/>
                    <a:pt x="119" y="386"/>
                  </a:cubicBezTo>
                  <a:lnTo>
                    <a:pt x="119" y="386"/>
                  </a:lnTo>
                  <a:cubicBezTo>
                    <a:pt x="119" y="385"/>
                    <a:pt x="120" y="385"/>
                    <a:pt x="120" y="385"/>
                  </a:cubicBezTo>
                  <a:lnTo>
                    <a:pt x="120" y="385"/>
                  </a:lnTo>
                  <a:cubicBezTo>
                    <a:pt x="128" y="382"/>
                    <a:pt x="135" y="378"/>
                    <a:pt x="143" y="375"/>
                  </a:cubicBezTo>
                  <a:lnTo>
                    <a:pt x="143" y="375"/>
                  </a:lnTo>
                  <a:lnTo>
                    <a:pt x="144" y="375"/>
                  </a:lnTo>
                  <a:lnTo>
                    <a:pt x="144" y="375"/>
                  </a:lnTo>
                  <a:cubicBezTo>
                    <a:pt x="145" y="374"/>
                    <a:pt x="145" y="374"/>
                    <a:pt x="146" y="374"/>
                  </a:cubicBezTo>
                  <a:lnTo>
                    <a:pt x="146" y="374"/>
                  </a:lnTo>
                  <a:cubicBezTo>
                    <a:pt x="152" y="372"/>
                    <a:pt x="157" y="369"/>
                    <a:pt x="163" y="367"/>
                  </a:cubicBezTo>
                  <a:lnTo>
                    <a:pt x="163" y="367"/>
                  </a:lnTo>
                  <a:cubicBezTo>
                    <a:pt x="164" y="367"/>
                    <a:pt x="165" y="367"/>
                    <a:pt x="166" y="366"/>
                  </a:cubicBezTo>
                  <a:lnTo>
                    <a:pt x="166" y="366"/>
                  </a:lnTo>
                  <a:cubicBezTo>
                    <a:pt x="171" y="365"/>
                    <a:pt x="176" y="364"/>
                    <a:pt x="182" y="362"/>
                  </a:cubicBezTo>
                  <a:lnTo>
                    <a:pt x="182" y="362"/>
                  </a:lnTo>
                  <a:cubicBezTo>
                    <a:pt x="183" y="362"/>
                    <a:pt x="183" y="361"/>
                    <a:pt x="184" y="361"/>
                  </a:cubicBezTo>
                  <a:lnTo>
                    <a:pt x="184" y="361"/>
                  </a:lnTo>
                  <a:cubicBezTo>
                    <a:pt x="185" y="360"/>
                    <a:pt x="186" y="360"/>
                    <a:pt x="187" y="360"/>
                  </a:cubicBezTo>
                  <a:lnTo>
                    <a:pt x="187" y="360"/>
                  </a:lnTo>
                  <a:cubicBezTo>
                    <a:pt x="190" y="359"/>
                    <a:pt x="194" y="358"/>
                    <a:pt x="197" y="358"/>
                  </a:cubicBezTo>
                  <a:lnTo>
                    <a:pt x="197" y="358"/>
                  </a:lnTo>
                  <a:cubicBezTo>
                    <a:pt x="199" y="357"/>
                    <a:pt x="201" y="356"/>
                    <a:pt x="203" y="356"/>
                  </a:cubicBezTo>
                  <a:lnTo>
                    <a:pt x="203" y="356"/>
                  </a:lnTo>
                  <a:cubicBezTo>
                    <a:pt x="207" y="355"/>
                    <a:pt x="210" y="354"/>
                    <a:pt x="214" y="354"/>
                  </a:cubicBezTo>
                  <a:lnTo>
                    <a:pt x="214" y="354"/>
                  </a:lnTo>
                  <a:cubicBezTo>
                    <a:pt x="215" y="353"/>
                    <a:pt x="217" y="353"/>
                    <a:pt x="218" y="352"/>
                  </a:cubicBezTo>
                  <a:lnTo>
                    <a:pt x="218" y="352"/>
                  </a:lnTo>
                  <a:cubicBezTo>
                    <a:pt x="218" y="352"/>
                    <a:pt x="219" y="352"/>
                    <a:pt x="220" y="352"/>
                  </a:cubicBezTo>
                  <a:lnTo>
                    <a:pt x="220" y="352"/>
                  </a:lnTo>
                  <a:cubicBezTo>
                    <a:pt x="223" y="352"/>
                    <a:pt x="226" y="351"/>
                    <a:pt x="230" y="350"/>
                  </a:cubicBezTo>
                  <a:lnTo>
                    <a:pt x="230" y="350"/>
                  </a:lnTo>
                  <a:cubicBezTo>
                    <a:pt x="231" y="350"/>
                    <a:pt x="233" y="350"/>
                    <a:pt x="235" y="349"/>
                  </a:cubicBezTo>
                  <a:lnTo>
                    <a:pt x="235" y="349"/>
                  </a:lnTo>
                  <a:cubicBezTo>
                    <a:pt x="240" y="349"/>
                    <a:pt x="244" y="348"/>
                    <a:pt x="248" y="347"/>
                  </a:cubicBezTo>
                  <a:lnTo>
                    <a:pt x="248" y="347"/>
                  </a:lnTo>
                  <a:cubicBezTo>
                    <a:pt x="249" y="347"/>
                    <a:pt x="250" y="347"/>
                    <a:pt x="251" y="347"/>
                  </a:cubicBezTo>
                  <a:lnTo>
                    <a:pt x="251" y="347"/>
                  </a:lnTo>
                  <a:lnTo>
                    <a:pt x="251" y="347"/>
                  </a:lnTo>
                  <a:cubicBezTo>
                    <a:pt x="261" y="345"/>
                    <a:pt x="272" y="344"/>
                    <a:pt x="283" y="344"/>
                  </a:cubicBezTo>
                  <a:lnTo>
                    <a:pt x="283" y="344"/>
                  </a:lnTo>
                  <a:lnTo>
                    <a:pt x="283" y="344"/>
                  </a:lnTo>
                  <a:lnTo>
                    <a:pt x="283" y="344"/>
                  </a:lnTo>
                  <a:lnTo>
                    <a:pt x="283" y="344"/>
                  </a:lnTo>
                  <a:lnTo>
                    <a:pt x="283" y="344"/>
                  </a:lnTo>
                  <a:cubicBezTo>
                    <a:pt x="294" y="342"/>
                    <a:pt x="304" y="342"/>
                    <a:pt x="315" y="342"/>
                  </a:cubicBezTo>
                  <a:lnTo>
                    <a:pt x="315" y="342"/>
                  </a:lnTo>
                  <a:lnTo>
                    <a:pt x="315" y="342"/>
                  </a:lnTo>
                  <a:cubicBezTo>
                    <a:pt x="316" y="342"/>
                    <a:pt x="318" y="342"/>
                    <a:pt x="320" y="342"/>
                  </a:cubicBezTo>
                  <a:lnTo>
                    <a:pt x="331" y="342"/>
                  </a:lnTo>
                  <a:lnTo>
                    <a:pt x="337" y="342"/>
                  </a:lnTo>
                  <a:lnTo>
                    <a:pt x="337" y="342"/>
                  </a:lnTo>
                  <a:cubicBezTo>
                    <a:pt x="341" y="342"/>
                    <a:pt x="344" y="342"/>
                    <a:pt x="347" y="342"/>
                  </a:cubicBezTo>
                  <a:lnTo>
                    <a:pt x="347" y="342"/>
                  </a:lnTo>
                  <a:cubicBezTo>
                    <a:pt x="348" y="342"/>
                    <a:pt x="348" y="342"/>
                    <a:pt x="349" y="342"/>
                  </a:cubicBezTo>
                  <a:lnTo>
                    <a:pt x="349" y="342"/>
                  </a:lnTo>
                  <a:cubicBezTo>
                    <a:pt x="350" y="342"/>
                    <a:pt x="352" y="342"/>
                    <a:pt x="353" y="342"/>
                  </a:cubicBezTo>
                  <a:lnTo>
                    <a:pt x="353" y="342"/>
                  </a:lnTo>
                  <a:cubicBezTo>
                    <a:pt x="356" y="342"/>
                    <a:pt x="360" y="342"/>
                    <a:pt x="364" y="343"/>
                  </a:cubicBezTo>
                  <a:lnTo>
                    <a:pt x="364" y="343"/>
                  </a:lnTo>
                  <a:cubicBezTo>
                    <a:pt x="366" y="343"/>
                    <a:pt x="369" y="343"/>
                    <a:pt x="370" y="343"/>
                  </a:cubicBezTo>
                  <a:lnTo>
                    <a:pt x="370" y="343"/>
                  </a:lnTo>
                  <a:cubicBezTo>
                    <a:pt x="374" y="344"/>
                    <a:pt x="378" y="344"/>
                    <a:pt x="381" y="344"/>
                  </a:cubicBezTo>
                  <a:lnTo>
                    <a:pt x="381" y="344"/>
                  </a:lnTo>
                  <a:cubicBezTo>
                    <a:pt x="382" y="344"/>
                    <a:pt x="384" y="344"/>
                    <a:pt x="385" y="344"/>
                  </a:cubicBezTo>
                  <a:lnTo>
                    <a:pt x="385" y="344"/>
                  </a:lnTo>
                  <a:cubicBezTo>
                    <a:pt x="386" y="344"/>
                    <a:pt x="386" y="345"/>
                    <a:pt x="388" y="345"/>
                  </a:cubicBezTo>
                  <a:lnTo>
                    <a:pt x="388" y="345"/>
                  </a:lnTo>
                  <a:cubicBezTo>
                    <a:pt x="393" y="345"/>
                    <a:pt x="399" y="346"/>
                    <a:pt x="404" y="346"/>
                  </a:cubicBezTo>
                  <a:lnTo>
                    <a:pt x="404" y="346"/>
                  </a:lnTo>
                  <a:cubicBezTo>
                    <a:pt x="405" y="346"/>
                    <a:pt x="406" y="346"/>
                    <a:pt x="406" y="347"/>
                  </a:cubicBezTo>
                  <a:lnTo>
                    <a:pt x="406" y="347"/>
                  </a:lnTo>
                  <a:cubicBezTo>
                    <a:pt x="413" y="348"/>
                    <a:pt x="419" y="349"/>
                    <a:pt x="425" y="350"/>
                  </a:cubicBezTo>
                  <a:lnTo>
                    <a:pt x="425" y="350"/>
                  </a:lnTo>
                  <a:cubicBezTo>
                    <a:pt x="426" y="350"/>
                    <a:pt x="426" y="350"/>
                    <a:pt x="427" y="350"/>
                  </a:cubicBezTo>
                  <a:lnTo>
                    <a:pt x="427" y="350"/>
                  </a:lnTo>
                  <a:cubicBezTo>
                    <a:pt x="429" y="350"/>
                    <a:pt x="430" y="350"/>
                    <a:pt x="432" y="351"/>
                  </a:cubicBezTo>
                  <a:lnTo>
                    <a:pt x="432" y="351"/>
                  </a:lnTo>
                  <a:cubicBezTo>
                    <a:pt x="435" y="352"/>
                    <a:pt x="437" y="352"/>
                    <a:pt x="440" y="353"/>
                  </a:cubicBezTo>
                  <a:lnTo>
                    <a:pt x="440" y="353"/>
                  </a:lnTo>
                  <a:cubicBezTo>
                    <a:pt x="443" y="353"/>
                    <a:pt x="445" y="354"/>
                    <a:pt x="447" y="354"/>
                  </a:cubicBezTo>
                  <a:lnTo>
                    <a:pt x="447" y="354"/>
                  </a:lnTo>
                  <a:cubicBezTo>
                    <a:pt x="450" y="355"/>
                    <a:pt x="453" y="356"/>
                    <a:pt x="456" y="356"/>
                  </a:cubicBezTo>
                  <a:lnTo>
                    <a:pt x="456" y="356"/>
                  </a:lnTo>
                  <a:cubicBezTo>
                    <a:pt x="458" y="356"/>
                    <a:pt x="460" y="357"/>
                    <a:pt x="462" y="358"/>
                  </a:cubicBezTo>
                  <a:lnTo>
                    <a:pt x="462" y="358"/>
                  </a:lnTo>
                  <a:cubicBezTo>
                    <a:pt x="465" y="359"/>
                    <a:pt x="468" y="359"/>
                    <a:pt x="470" y="360"/>
                  </a:cubicBezTo>
                  <a:lnTo>
                    <a:pt x="470" y="360"/>
                  </a:lnTo>
                  <a:cubicBezTo>
                    <a:pt x="473" y="360"/>
                    <a:pt x="475" y="361"/>
                    <a:pt x="477" y="362"/>
                  </a:cubicBezTo>
                  <a:lnTo>
                    <a:pt x="477" y="362"/>
                  </a:lnTo>
                  <a:cubicBezTo>
                    <a:pt x="480" y="363"/>
                    <a:pt x="483" y="364"/>
                    <a:pt x="486" y="365"/>
                  </a:cubicBezTo>
                  <a:lnTo>
                    <a:pt x="486" y="365"/>
                  </a:lnTo>
                  <a:cubicBezTo>
                    <a:pt x="487" y="365"/>
                    <a:pt x="488" y="365"/>
                    <a:pt x="489" y="365"/>
                  </a:cubicBezTo>
                  <a:lnTo>
                    <a:pt x="489" y="365"/>
                  </a:lnTo>
                  <a:cubicBezTo>
                    <a:pt x="490" y="366"/>
                    <a:pt x="490" y="366"/>
                    <a:pt x="491" y="366"/>
                  </a:cubicBezTo>
                  <a:lnTo>
                    <a:pt x="491" y="366"/>
                  </a:lnTo>
                  <a:cubicBezTo>
                    <a:pt x="494" y="367"/>
                    <a:pt x="497" y="368"/>
                    <a:pt x="499" y="369"/>
                  </a:cubicBezTo>
                  <a:lnTo>
                    <a:pt x="499" y="93"/>
                  </a:lnTo>
                  <a:lnTo>
                    <a:pt x="499" y="0"/>
                  </a:lnTo>
                  <a:lnTo>
                    <a:pt x="500" y="336"/>
                  </a:lnTo>
                  <a:lnTo>
                    <a:pt x="500" y="369"/>
                  </a:lnTo>
                  <a:lnTo>
                    <a:pt x="500" y="369"/>
                  </a:lnTo>
                  <a:cubicBezTo>
                    <a:pt x="501" y="370"/>
                    <a:pt x="504" y="370"/>
                    <a:pt x="506" y="372"/>
                  </a:cubicBezTo>
                  <a:lnTo>
                    <a:pt x="506" y="372"/>
                  </a:lnTo>
                  <a:cubicBezTo>
                    <a:pt x="507" y="372"/>
                    <a:pt x="507" y="372"/>
                    <a:pt x="509" y="372"/>
                  </a:cubicBezTo>
                  <a:lnTo>
                    <a:pt x="509" y="372"/>
                  </a:lnTo>
                  <a:cubicBezTo>
                    <a:pt x="514" y="375"/>
                    <a:pt x="520" y="377"/>
                    <a:pt x="525" y="379"/>
                  </a:cubicBezTo>
                  <a:lnTo>
                    <a:pt x="525" y="379"/>
                  </a:lnTo>
                  <a:cubicBezTo>
                    <a:pt x="526" y="380"/>
                    <a:pt x="527" y="380"/>
                    <a:pt x="529" y="381"/>
                  </a:cubicBezTo>
                  <a:lnTo>
                    <a:pt x="529" y="381"/>
                  </a:lnTo>
                  <a:cubicBezTo>
                    <a:pt x="533" y="383"/>
                    <a:pt x="537" y="385"/>
                    <a:pt x="541" y="387"/>
                  </a:cubicBezTo>
                  <a:lnTo>
                    <a:pt x="541" y="387"/>
                  </a:lnTo>
                  <a:cubicBezTo>
                    <a:pt x="543" y="387"/>
                    <a:pt x="544" y="388"/>
                    <a:pt x="546" y="389"/>
                  </a:cubicBezTo>
                  <a:lnTo>
                    <a:pt x="546" y="389"/>
                  </a:lnTo>
                  <a:cubicBezTo>
                    <a:pt x="551" y="392"/>
                    <a:pt x="556" y="394"/>
                    <a:pt x="561" y="397"/>
                  </a:cubicBezTo>
                  <a:lnTo>
                    <a:pt x="561" y="397"/>
                  </a:lnTo>
                  <a:cubicBezTo>
                    <a:pt x="562" y="397"/>
                    <a:pt x="563" y="399"/>
                    <a:pt x="565" y="399"/>
                  </a:cubicBezTo>
                  <a:lnTo>
                    <a:pt x="565" y="399"/>
                  </a:lnTo>
                  <a:cubicBezTo>
                    <a:pt x="566" y="400"/>
                    <a:pt x="567" y="401"/>
                    <a:pt x="568" y="402"/>
                  </a:cubicBezTo>
                  <a:lnTo>
                    <a:pt x="568" y="402"/>
                  </a:lnTo>
                  <a:cubicBezTo>
                    <a:pt x="570" y="403"/>
                    <a:pt x="572" y="404"/>
                    <a:pt x="574" y="406"/>
                  </a:cubicBezTo>
                  <a:lnTo>
                    <a:pt x="574" y="406"/>
                  </a:lnTo>
                  <a:cubicBezTo>
                    <a:pt x="576" y="407"/>
                    <a:pt x="578" y="407"/>
                    <a:pt x="580" y="409"/>
                  </a:cubicBezTo>
                  <a:lnTo>
                    <a:pt x="580" y="409"/>
                  </a:lnTo>
                  <a:cubicBezTo>
                    <a:pt x="581" y="410"/>
                    <a:pt x="583" y="412"/>
                    <a:pt x="585" y="413"/>
                  </a:cubicBezTo>
                  <a:lnTo>
                    <a:pt x="585" y="413"/>
                  </a:lnTo>
                  <a:cubicBezTo>
                    <a:pt x="587" y="414"/>
                    <a:pt x="588" y="415"/>
                    <a:pt x="590" y="417"/>
                  </a:cubicBezTo>
                  <a:lnTo>
                    <a:pt x="590" y="417"/>
                  </a:lnTo>
                  <a:cubicBezTo>
                    <a:pt x="591" y="418"/>
                    <a:pt x="593" y="419"/>
                    <a:pt x="595" y="420"/>
                  </a:cubicBezTo>
                  <a:lnTo>
                    <a:pt x="595" y="420"/>
                  </a:lnTo>
                  <a:cubicBezTo>
                    <a:pt x="597" y="422"/>
                    <a:pt x="598" y="423"/>
                    <a:pt x="600" y="425"/>
                  </a:cubicBezTo>
                  <a:lnTo>
                    <a:pt x="600" y="425"/>
                  </a:lnTo>
                  <a:cubicBezTo>
                    <a:pt x="601" y="426"/>
                    <a:pt x="602" y="427"/>
                    <a:pt x="604" y="429"/>
                  </a:cubicBezTo>
                  <a:lnTo>
                    <a:pt x="604" y="429"/>
                  </a:lnTo>
                  <a:cubicBezTo>
                    <a:pt x="605" y="429"/>
                    <a:pt x="606" y="430"/>
                    <a:pt x="606" y="430"/>
                  </a:cubicBezTo>
                  <a:lnTo>
                    <a:pt x="606" y="430"/>
                  </a:lnTo>
                  <a:cubicBezTo>
                    <a:pt x="607" y="431"/>
                    <a:pt x="607" y="432"/>
                    <a:pt x="608" y="432"/>
                  </a:cubicBezTo>
                  <a:lnTo>
                    <a:pt x="608" y="432"/>
                  </a:lnTo>
                  <a:cubicBezTo>
                    <a:pt x="611" y="435"/>
                    <a:pt x="613" y="437"/>
                    <a:pt x="615" y="439"/>
                  </a:cubicBezTo>
                  <a:lnTo>
                    <a:pt x="615" y="439"/>
                  </a:lnTo>
                  <a:cubicBezTo>
                    <a:pt x="616" y="440"/>
                    <a:pt x="617" y="441"/>
                    <a:pt x="618" y="442"/>
                  </a:cubicBezTo>
                  <a:lnTo>
                    <a:pt x="618" y="442"/>
                  </a:lnTo>
                  <a:cubicBezTo>
                    <a:pt x="621" y="445"/>
                    <a:pt x="624" y="449"/>
                    <a:pt x="626" y="451"/>
                  </a:cubicBezTo>
                  <a:lnTo>
                    <a:pt x="626" y="451"/>
                  </a:lnTo>
                  <a:cubicBezTo>
                    <a:pt x="627" y="452"/>
                    <a:pt x="627" y="452"/>
                    <a:pt x="627" y="452"/>
                  </a:cubicBezTo>
                  <a:lnTo>
                    <a:pt x="627" y="452"/>
                  </a:lnTo>
                  <a:cubicBezTo>
                    <a:pt x="627" y="453"/>
                    <a:pt x="628" y="454"/>
                    <a:pt x="628" y="455"/>
                  </a:cubicBezTo>
                  <a:lnTo>
                    <a:pt x="628" y="455"/>
                  </a:lnTo>
                  <a:cubicBezTo>
                    <a:pt x="630" y="456"/>
                    <a:pt x="631" y="459"/>
                    <a:pt x="633" y="461"/>
                  </a:cubicBezTo>
                  <a:lnTo>
                    <a:pt x="633" y="461"/>
                  </a:lnTo>
                  <a:cubicBezTo>
                    <a:pt x="634" y="461"/>
                    <a:pt x="634" y="463"/>
                    <a:pt x="635" y="465"/>
                  </a:cubicBezTo>
                  <a:lnTo>
                    <a:pt x="635" y="465"/>
                  </a:lnTo>
                  <a:cubicBezTo>
                    <a:pt x="637" y="466"/>
                    <a:pt x="638" y="468"/>
                    <a:pt x="639" y="470"/>
                  </a:cubicBezTo>
                  <a:lnTo>
                    <a:pt x="639" y="470"/>
                  </a:lnTo>
                  <a:cubicBezTo>
                    <a:pt x="639" y="471"/>
                    <a:pt x="640" y="471"/>
                    <a:pt x="640" y="471"/>
                  </a:cubicBezTo>
                  <a:lnTo>
                    <a:pt x="640" y="471"/>
                  </a:lnTo>
                  <a:cubicBezTo>
                    <a:pt x="640" y="473"/>
                    <a:pt x="641" y="473"/>
                    <a:pt x="641" y="474"/>
                  </a:cubicBezTo>
                  <a:lnTo>
                    <a:pt x="641" y="474"/>
                  </a:lnTo>
                  <a:cubicBezTo>
                    <a:pt x="642" y="476"/>
                    <a:pt x="642" y="477"/>
                    <a:pt x="644" y="479"/>
                  </a:cubicBezTo>
                  <a:lnTo>
                    <a:pt x="644" y="479"/>
                  </a:lnTo>
                  <a:cubicBezTo>
                    <a:pt x="644" y="480"/>
                    <a:pt x="645" y="481"/>
                    <a:pt x="645" y="483"/>
                  </a:cubicBezTo>
                  <a:lnTo>
                    <a:pt x="645" y="483"/>
                  </a:lnTo>
                  <a:cubicBezTo>
                    <a:pt x="646" y="485"/>
                    <a:pt x="647" y="486"/>
                    <a:pt x="648" y="488"/>
                  </a:cubicBezTo>
                  <a:lnTo>
                    <a:pt x="648" y="488"/>
                  </a:lnTo>
                  <a:cubicBezTo>
                    <a:pt x="648" y="489"/>
                    <a:pt x="648" y="490"/>
                    <a:pt x="648" y="490"/>
                  </a:cubicBezTo>
                  <a:lnTo>
                    <a:pt x="648" y="490"/>
                  </a:lnTo>
                  <a:cubicBezTo>
                    <a:pt x="649" y="491"/>
                    <a:pt x="649" y="491"/>
                    <a:pt x="649" y="492"/>
                  </a:cubicBezTo>
                  <a:lnTo>
                    <a:pt x="649" y="492"/>
                  </a:lnTo>
                  <a:cubicBezTo>
                    <a:pt x="650" y="494"/>
                    <a:pt x="650" y="496"/>
                    <a:pt x="651" y="497"/>
                  </a:cubicBezTo>
                  <a:lnTo>
                    <a:pt x="651" y="497"/>
                  </a:lnTo>
                  <a:cubicBezTo>
                    <a:pt x="651" y="499"/>
                    <a:pt x="652" y="500"/>
                    <a:pt x="652" y="501"/>
                  </a:cubicBezTo>
                  <a:lnTo>
                    <a:pt x="652" y="501"/>
                  </a:lnTo>
                  <a:cubicBezTo>
                    <a:pt x="652" y="503"/>
                    <a:pt x="653" y="504"/>
                    <a:pt x="653" y="506"/>
                  </a:cubicBezTo>
                  <a:lnTo>
                    <a:pt x="653" y="506"/>
                  </a:lnTo>
                  <a:cubicBezTo>
                    <a:pt x="654" y="507"/>
                    <a:pt x="654" y="508"/>
                    <a:pt x="654" y="508"/>
                  </a:cubicBezTo>
                  <a:lnTo>
                    <a:pt x="654" y="508"/>
                  </a:lnTo>
                  <a:cubicBezTo>
                    <a:pt x="654" y="509"/>
                    <a:pt x="654" y="510"/>
                    <a:pt x="654" y="510"/>
                  </a:cubicBezTo>
                  <a:lnTo>
                    <a:pt x="654" y="510"/>
                  </a:lnTo>
                  <a:cubicBezTo>
                    <a:pt x="654" y="512"/>
                    <a:pt x="655" y="514"/>
                    <a:pt x="655" y="516"/>
                  </a:cubicBezTo>
                  <a:lnTo>
                    <a:pt x="655" y="516"/>
                  </a:lnTo>
                  <a:cubicBezTo>
                    <a:pt x="655" y="517"/>
                    <a:pt x="655" y="518"/>
                    <a:pt x="655" y="520"/>
                  </a:cubicBezTo>
                  <a:lnTo>
                    <a:pt x="655" y="520"/>
                  </a:lnTo>
                  <a:cubicBezTo>
                    <a:pt x="655" y="521"/>
                    <a:pt x="655" y="523"/>
                    <a:pt x="656" y="525"/>
                  </a:cubicBezTo>
                  <a:lnTo>
                    <a:pt x="656" y="525"/>
                  </a:lnTo>
                  <a:cubicBezTo>
                    <a:pt x="656" y="526"/>
                    <a:pt x="656" y="527"/>
                    <a:pt x="656" y="527"/>
                  </a:cubicBezTo>
                  <a:lnTo>
                    <a:pt x="656" y="527"/>
                  </a:lnTo>
                  <a:cubicBezTo>
                    <a:pt x="656" y="528"/>
                    <a:pt x="656" y="530"/>
                    <a:pt x="656" y="530"/>
                  </a:cubicBezTo>
                  <a:lnTo>
                    <a:pt x="657" y="867"/>
                  </a:lnTo>
                  <a:lnTo>
                    <a:pt x="657" y="867"/>
                  </a:lnTo>
                  <a:cubicBezTo>
                    <a:pt x="657" y="865"/>
                    <a:pt x="657" y="863"/>
                    <a:pt x="657" y="861"/>
                  </a:cubicBezTo>
                  <a:lnTo>
                    <a:pt x="657" y="861"/>
                  </a:lnTo>
                  <a:cubicBezTo>
                    <a:pt x="657" y="859"/>
                    <a:pt x="657" y="857"/>
                    <a:pt x="657" y="856"/>
                  </a:cubicBezTo>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283" name="CustomShape 78"/>
            <p:cNvSpPr/>
            <p:nvPr/>
          </p:nvSpPr>
          <p:spPr>
            <a:xfrm>
              <a:off x="10302120" y="4195440"/>
              <a:ext cx="362880" cy="194760"/>
            </a:xfrm>
            <a:custGeom>
              <a:avLst/>
              <a:gdLst/>
              <a:ahLst/>
              <a:cxnLst/>
              <a:rect l="l" t="t" r="r" b="b"/>
              <a:pathLst>
                <a:path w="1838" h="966">
                  <a:moveTo>
                    <a:pt x="0" y="194"/>
                  </a:moveTo>
                  <a:lnTo>
                    <a:pt x="160" y="194"/>
                  </a:lnTo>
                  <a:lnTo>
                    <a:pt x="160" y="194"/>
                  </a:lnTo>
                  <a:cubicBezTo>
                    <a:pt x="162" y="200"/>
                    <a:pt x="165" y="206"/>
                    <a:pt x="167" y="211"/>
                  </a:cubicBezTo>
                  <a:lnTo>
                    <a:pt x="167" y="211"/>
                  </a:lnTo>
                  <a:cubicBezTo>
                    <a:pt x="168" y="213"/>
                    <a:pt x="168" y="214"/>
                    <a:pt x="169" y="214"/>
                  </a:cubicBezTo>
                  <a:lnTo>
                    <a:pt x="169" y="214"/>
                  </a:lnTo>
                  <a:cubicBezTo>
                    <a:pt x="171" y="220"/>
                    <a:pt x="174" y="225"/>
                    <a:pt x="176" y="231"/>
                  </a:cubicBezTo>
                  <a:lnTo>
                    <a:pt x="176" y="231"/>
                  </a:lnTo>
                  <a:cubicBezTo>
                    <a:pt x="177" y="232"/>
                    <a:pt x="178" y="233"/>
                    <a:pt x="178" y="234"/>
                  </a:cubicBezTo>
                  <a:lnTo>
                    <a:pt x="178" y="234"/>
                  </a:lnTo>
                  <a:cubicBezTo>
                    <a:pt x="181" y="239"/>
                    <a:pt x="185" y="245"/>
                    <a:pt x="188" y="251"/>
                  </a:cubicBezTo>
                  <a:lnTo>
                    <a:pt x="188" y="251"/>
                  </a:lnTo>
                  <a:lnTo>
                    <a:pt x="188" y="251"/>
                  </a:lnTo>
                  <a:lnTo>
                    <a:pt x="188" y="251"/>
                  </a:lnTo>
                  <a:cubicBezTo>
                    <a:pt x="192" y="257"/>
                    <a:pt x="195" y="262"/>
                    <a:pt x="199" y="267"/>
                  </a:cubicBezTo>
                  <a:lnTo>
                    <a:pt x="199" y="267"/>
                  </a:lnTo>
                  <a:cubicBezTo>
                    <a:pt x="199" y="268"/>
                    <a:pt x="200" y="269"/>
                    <a:pt x="201" y="270"/>
                  </a:cubicBezTo>
                  <a:lnTo>
                    <a:pt x="201" y="270"/>
                  </a:lnTo>
                  <a:cubicBezTo>
                    <a:pt x="205" y="275"/>
                    <a:pt x="209" y="281"/>
                    <a:pt x="213" y="286"/>
                  </a:cubicBezTo>
                  <a:lnTo>
                    <a:pt x="213" y="286"/>
                  </a:lnTo>
                  <a:cubicBezTo>
                    <a:pt x="214" y="287"/>
                    <a:pt x="215" y="288"/>
                    <a:pt x="216" y="289"/>
                  </a:cubicBezTo>
                  <a:lnTo>
                    <a:pt x="216" y="289"/>
                  </a:lnTo>
                  <a:cubicBezTo>
                    <a:pt x="219" y="294"/>
                    <a:pt x="223" y="298"/>
                    <a:pt x="226" y="302"/>
                  </a:cubicBezTo>
                  <a:lnTo>
                    <a:pt x="226" y="302"/>
                  </a:lnTo>
                  <a:cubicBezTo>
                    <a:pt x="228" y="304"/>
                    <a:pt x="229" y="305"/>
                    <a:pt x="230" y="307"/>
                  </a:cubicBezTo>
                  <a:lnTo>
                    <a:pt x="230" y="307"/>
                  </a:lnTo>
                  <a:cubicBezTo>
                    <a:pt x="235" y="311"/>
                    <a:pt x="238" y="315"/>
                    <a:pt x="242" y="319"/>
                  </a:cubicBezTo>
                  <a:lnTo>
                    <a:pt x="242" y="319"/>
                  </a:lnTo>
                  <a:cubicBezTo>
                    <a:pt x="243" y="320"/>
                    <a:pt x="245" y="322"/>
                    <a:pt x="246" y="322"/>
                  </a:cubicBezTo>
                  <a:lnTo>
                    <a:pt x="246" y="322"/>
                  </a:lnTo>
                  <a:cubicBezTo>
                    <a:pt x="251" y="328"/>
                    <a:pt x="256" y="334"/>
                    <a:pt x="262" y="339"/>
                  </a:cubicBezTo>
                  <a:lnTo>
                    <a:pt x="263" y="471"/>
                  </a:lnTo>
                  <a:lnTo>
                    <a:pt x="386" y="542"/>
                  </a:lnTo>
                  <a:lnTo>
                    <a:pt x="499" y="476"/>
                  </a:lnTo>
                  <a:lnTo>
                    <a:pt x="499" y="476"/>
                  </a:lnTo>
                  <a:cubicBezTo>
                    <a:pt x="511" y="481"/>
                    <a:pt x="524" y="485"/>
                    <a:pt x="536" y="489"/>
                  </a:cubicBezTo>
                  <a:lnTo>
                    <a:pt x="536" y="489"/>
                  </a:lnTo>
                  <a:cubicBezTo>
                    <a:pt x="541" y="490"/>
                    <a:pt x="545" y="492"/>
                    <a:pt x="548" y="493"/>
                  </a:cubicBezTo>
                  <a:lnTo>
                    <a:pt x="548" y="493"/>
                  </a:lnTo>
                  <a:cubicBezTo>
                    <a:pt x="555" y="495"/>
                    <a:pt x="562" y="498"/>
                    <a:pt x="569" y="499"/>
                  </a:cubicBezTo>
                  <a:lnTo>
                    <a:pt x="569" y="499"/>
                  </a:lnTo>
                  <a:cubicBezTo>
                    <a:pt x="573" y="500"/>
                    <a:pt x="578" y="501"/>
                    <a:pt x="582" y="503"/>
                  </a:cubicBezTo>
                  <a:lnTo>
                    <a:pt x="582" y="503"/>
                  </a:lnTo>
                  <a:cubicBezTo>
                    <a:pt x="589" y="505"/>
                    <a:pt x="596" y="507"/>
                    <a:pt x="603" y="509"/>
                  </a:cubicBezTo>
                  <a:lnTo>
                    <a:pt x="603" y="509"/>
                  </a:lnTo>
                  <a:cubicBezTo>
                    <a:pt x="607" y="510"/>
                    <a:pt x="611" y="511"/>
                    <a:pt x="615" y="511"/>
                  </a:cubicBezTo>
                  <a:lnTo>
                    <a:pt x="615" y="511"/>
                  </a:lnTo>
                  <a:cubicBezTo>
                    <a:pt x="623" y="514"/>
                    <a:pt x="632" y="516"/>
                    <a:pt x="640" y="517"/>
                  </a:cubicBezTo>
                  <a:lnTo>
                    <a:pt x="640" y="517"/>
                  </a:lnTo>
                  <a:cubicBezTo>
                    <a:pt x="643" y="518"/>
                    <a:pt x="646" y="519"/>
                    <a:pt x="649" y="519"/>
                  </a:cubicBezTo>
                  <a:lnTo>
                    <a:pt x="649" y="519"/>
                  </a:lnTo>
                  <a:cubicBezTo>
                    <a:pt x="661" y="521"/>
                    <a:pt x="672" y="524"/>
                    <a:pt x="684" y="526"/>
                  </a:cubicBezTo>
                  <a:lnTo>
                    <a:pt x="684" y="526"/>
                  </a:lnTo>
                  <a:cubicBezTo>
                    <a:pt x="691" y="527"/>
                    <a:pt x="698" y="529"/>
                    <a:pt x="705" y="530"/>
                  </a:cubicBezTo>
                  <a:lnTo>
                    <a:pt x="705" y="530"/>
                  </a:lnTo>
                  <a:cubicBezTo>
                    <a:pt x="709" y="530"/>
                    <a:pt x="712" y="531"/>
                    <a:pt x="715" y="531"/>
                  </a:cubicBezTo>
                  <a:lnTo>
                    <a:pt x="715" y="531"/>
                  </a:lnTo>
                  <a:cubicBezTo>
                    <a:pt x="726" y="533"/>
                    <a:pt x="737" y="534"/>
                    <a:pt x="748" y="536"/>
                  </a:cubicBezTo>
                  <a:lnTo>
                    <a:pt x="748" y="629"/>
                  </a:lnTo>
                  <a:lnTo>
                    <a:pt x="1083" y="629"/>
                  </a:lnTo>
                  <a:lnTo>
                    <a:pt x="1083" y="536"/>
                  </a:lnTo>
                  <a:lnTo>
                    <a:pt x="1083" y="536"/>
                  </a:lnTo>
                  <a:cubicBezTo>
                    <a:pt x="1091" y="535"/>
                    <a:pt x="1100" y="534"/>
                    <a:pt x="1107" y="533"/>
                  </a:cubicBezTo>
                  <a:lnTo>
                    <a:pt x="1107" y="533"/>
                  </a:lnTo>
                  <a:cubicBezTo>
                    <a:pt x="1115" y="531"/>
                    <a:pt x="1123" y="530"/>
                    <a:pt x="1131" y="529"/>
                  </a:cubicBezTo>
                  <a:lnTo>
                    <a:pt x="1131" y="529"/>
                  </a:lnTo>
                  <a:cubicBezTo>
                    <a:pt x="1135" y="528"/>
                    <a:pt x="1139" y="528"/>
                    <a:pt x="1143" y="527"/>
                  </a:cubicBezTo>
                  <a:lnTo>
                    <a:pt x="1143" y="527"/>
                  </a:lnTo>
                  <a:cubicBezTo>
                    <a:pt x="1152" y="525"/>
                    <a:pt x="1161" y="524"/>
                    <a:pt x="1170" y="521"/>
                  </a:cubicBezTo>
                  <a:lnTo>
                    <a:pt x="1170" y="521"/>
                  </a:lnTo>
                  <a:cubicBezTo>
                    <a:pt x="1173" y="521"/>
                    <a:pt x="1176" y="521"/>
                    <a:pt x="1178" y="520"/>
                  </a:cubicBezTo>
                  <a:lnTo>
                    <a:pt x="1178" y="520"/>
                  </a:lnTo>
                  <a:cubicBezTo>
                    <a:pt x="1191" y="517"/>
                    <a:pt x="1203" y="515"/>
                    <a:pt x="1215" y="512"/>
                  </a:cubicBezTo>
                  <a:lnTo>
                    <a:pt x="1215" y="512"/>
                  </a:lnTo>
                  <a:cubicBezTo>
                    <a:pt x="1219" y="511"/>
                    <a:pt x="1222" y="510"/>
                    <a:pt x="1225" y="509"/>
                  </a:cubicBezTo>
                  <a:lnTo>
                    <a:pt x="1225" y="509"/>
                  </a:lnTo>
                  <a:cubicBezTo>
                    <a:pt x="1234" y="507"/>
                    <a:pt x="1244" y="504"/>
                    <a:pt x="1252" y="502"/>
                  </a:cubicBezTo>
                  <a:lnTo>
                    <a:pt x="1252" y="502"/>
                  </a:lnTo>
                  <a:cubicBezTo>
                    <a:pt x="1257" y="501"/>
                    <a:pt x="1261" y="500"/>
                    <a:pt x="1264" y="499"/>
                  </a:cubicBezTo>
                  <a:lnTo>
                    <a:pt x="1264" y="499"/>
                  </a:lnTo>
                  <a:cubicBezTo>
                    <a:pt x="1272" y="496"/>
                    <a:pt x="1281" y="494"/>
                    <a:pt x="1288" y="491"/>
                  </a:cubicBezTo>
                  <a:lnTo>
                    <a:pt x="1288" y="491"/>
                  </a:lnTo>
                  <a:cubicBezTo>
                    <a:pt x="1292" y="490"/>
                    <a:pt x="1295" y="489"/>
                    <a:pt x="1299" y="488"/>
                  </a:cubicBezTo>
                  <a:lnTo>
                    <a:pt x="1299" y="488"/>
                  </a:lnTo>
                  <a:cubicBezTo>
                    <a:pt x="1311" y="484"/>
                    <a:pt x="1322" y="480"/>
                    <a:pt x="1333" y="476"/>
                  </a:cubicBezTo>
                  <a:lnTo>
                    <a:pt x="1446" y="542"/>
                  </a:lnTo>
                  <a:lnTo>
                    <a:pt x="1571" y="470"/>
                  </a:lnTo>
                  <a:lnTo>
                    <a:pt x="1571" y="339"/>
                  </a:lnTo>
                  <a:lnTo>
                    <a:pt x="1571" y="339"/>
                  </a:lnTo>
                  <a:cubicBezTo>
                    <a:pt x="1608" y="305"/>
                    <a:pt x="1637" y="269"/>
                    <a:pt x="1657" y="232"/>
                  </a:cubicBezTo>
                  <a:lnTo>
                    <a:pt x="1657" y="232"/>
                  </a:lnTo>
                  <a:cubicBezTo>
                    <a:pt x="1664" y="219"/>
                    <a:pt x="1670" y="207"/>
                    <a:pt x="1675" y="194"/>
                  </a:cubicBezTo>
                  <a:lnTo>
                    <a:pt x="1835" y="194"/>
                  </a:lnTo>
                  <a:lnTo>
                    <a:pt x="1836" y="0"/>
                  </a:lnTo>
                  <a:lnTo>
                    <a:pt x="1837" y="337"/>
                  </a:lnTo>
                  <a:lnTo>
                    <a:pt x="1836" y="531"/>
                  </a:lnTo>
                  <a:lnTo>
                    <a:pt x="1684" y="531"/>
                  </a:lnTo>
                  <a:lnTo>
                    <a:pt x="1685" y="741"/>
                  </a:lnTo>
                  <a:lnTo>
                    <a:pt x="1447" y="878"/>
                  </a:lnTo>
                  <a:lnTo>
                    <a:pt x="1333" y="813"/>
                  </a:lnTo>
                  <a:lnTo>
                    <a:pt x="1333" y="813"/>
                  </a:lnTo>
                  <a:cubicBezTo>
                    <a:pt x="1323" y="817"/>
                    <a:pt x="1311" y="821"/>
                    <a:pt x="1300" y="824"/>
                  </a:cubicBezTo>
                  <a:lnTo>
                    <a:pt x="1300" y="824"/>
                  </a:lnTo>
                  <a:cubicBezTo>
                    <a:pt x="1297" y="826"/>
                    <a:pt x="1293" y="826"/>
                    <a:pt x="1289" y="827"/>
                  </a:cubicBezTo>
                  <a:lnTo>
                    <a:pt x="1289" y="827"/>
                  </a:lnTo>
                  <a:cubicBezTo>
                    <a:pt x="1281" y="830"/>
                    <a:pt x="1273" y="833"/>
                    <a:pt x="1265" y="835"/>
                  </a:cubicBezTo>
                  <a:lnTo>
                    <a:pt x="1265" y="835"/>
                  </a:lnTo>
                  <a:cubicBezTo>
                    <a:pt x="1263" y="836"/>
                    <a:pt x="1261" y="836"/>
                    <a:pt x="1259" y="837"/>
                  </a:cubicBezTo>
                  <a:lnTo>
                    <a:pt x="1259" y="837"/>
                  </a:lnTo>
                  <a:cubicBezTo>
                    <a:pt x="1257" y="837"/>
                    <a:pt x="1255" y="838"/>
                    <a:pt x="1253" y="839"/>
                  </a:cubicBezTo>
                  <a:lnTo>
                    <a:pt x="1253" y="839"/>
                  </a:lnTo>
                  <a:cubicBezTo>
                    <a:pt x="1244" y="841"/>
                    <a:pt x="1235" y="843"/>
                    <a:pt x="1227" y="846"/>
                  </a:cubicBezTo>
                  <a:lnTo>
                    <a:pt x="1227" y="846"/>
                  </a:lnTo>
                  <a:cubicBezTo>
                    <a:pt x="1223" y="846"/>
                    <a:pt x="1220" y="847"/>
                    <a:pt x="1217" y="848"/>
                  </a:cubicBezTo>
                  <a:lnTo>
                    <a:pt x="1217" y="848"/>
                  </a:lnTo>
                  <a:cubicBezTo>
                    <a:pt x="1204" y="851"/>
                    <a:pt x="1192" y="854"/>
                    <a:pt x="1180" y="856"/>
                  </a:cubicBezTo>
                  <a:lnTo>
                    <a:pt x="1180" y="856"/>
                  </a:lnTo>
                  <a:cubicBezTo>
                    <a:pt x="1179" y="856"/>
                    <a:pt x="1179" y="856"/>
                    <a:pt x="1178" y="857"/>
                  </a:cubicBezTo>
                  <a:lnTo>
                    <a:pt x="1178" y="857"/>
                  </a:lnTo>
                  <a:cubicBezTo>
                    <a:pt x="1176" y="857"/>
                    <a:pt x="1174" y="857"/>
                    <a:pt x="1171" y="858"/>
                  </a:cubicBezTo>
                  <a:lnTo>
                    <a:pt x="1171" y="858"/>
                  </a:lnTo>
                  <a:cubicBezTo>
                    <a:pt x="1162" y="860"/>
                    <a:pt x="1153" y="862"/>
                    <a:pt x="1144" y="863"/>
                  </a:cubicBezTo>
                  <a:lnTo>
                    <a:pt x="1144" y="863"/>
                  </a:lnTo>
                  <a:cubicBezTo>
                    <a:pt x="1140" y="864"/>
                    <a:pt x="1136" y="864"/>
                    <a:pt x="1131" y="865"/>
                  </a:cubicBezTo>
                  <a:lnTo>
                    <a:pt x="1131" y="865"/>
                  </a:lnTo>
                  <a:cubicBezTo>
                    <a:pt x="1124" y="866"/>
                    <a:pt x="1116" y="868"/>
                    <a:pt x="1109" y="869"/>
                  </a:cubicBezTo>
                  <a:lnTo>
                    <a:pt x="1109" y="869"/>
                  </a:lnTo>
                  <a:cubicBezTo>
                    <a:pt x="1106" y="869"/>
                    <a:pt x="1104" y="870"/>
                    <a:pt x="1102" y="870"/>
                  </a:cubicBezTo>
                  <a:lnTo>
                    <a:pt x="1102" y="870"/>
                  </a:lnTo>
                  <a:cubicBezTo>
                    <a:pt x="1096" y="871"/>
                    <a:pt x="1090" y="872"/>
                    <a:pt x="1085" y="872"/>
                  </a:cubicBezTo>
                  <a:lnTo>
                    <a:pt x="1084" y="965"/>
                  </a:lnTo>
                  <a:lnTo>
                    <a:pt x="748" y="965"/>
                  </a:lnTo>
                  <a:lnTo>
                    <a:pt x="748" y="872"/>
                  </a:lnTo>
                  <a:lnTo>
                    <a:pt x="748" y="872"/>
                  </a:lnTo>
                  <a:cubicBezTo>
                    <a:pt x="737" y="871"/>
                    <a:pt x="727" y="869"/>
                    <a:pt x="717" y="868"/>
                  </a:cubicBezTo>
                  <a:lnTo>
                    <a:pt x="717" y="868"/>
                  </a:lnTo>
                  <a:cubicBezTo>
                    <a:pt x="713" y="867"/>
                    <a:pt x="710" y="866"/>
                    <a:pt x="706" y="866"/>
                  </a:cubicBezTo>
                  <a:lnTo>
                    <a:pt x="706" y="866"/>
                  </a:lnTo>
                  <a:cubicBezTo>
                    <a:pt x="699" y="865"/>
                    <a:pt x="693" y="864"/>
                    <a:pt x="686" y="863"/>
                  </a:cubicBezTo>
                  <a:lnTo>
                    <a:pt x="686" y="863"/>
                  </a:lnTo>
                  <a:lnTo>
                    <a:pt x="685" y="862"/>
                  </a:lnTo>
                  <a:lnTo>
                    <a:pt x="685" y="862"/>
                  </a:lnTo>
                  <a:cubicBezTo>
                    <a:pt x="673" y="860"/>
                    <a:pt x="662" y="858"/>
                    <a:pt x="651" y="856"/>
                  </a:cubicBezTo>
                  <a:lnTo>
                    <a:pt x="651" y="856"/>
                  </a:lnTo>
                  <a:cubicBezTo>
                    <a:pt x="647" y="855"/>
                    <a:pt x="644" y="854"/>
                    <a:pt x="641" y="853"/>
                  </a:cubicBezTo>
                  <a:lnTo>
                    <a:pt x="641" y="853"/>
                  </a:lnTo>
                  <a:cubicBezTo>
                    <a:pt x="633" y="852"/>
                    <a:pt x="624" y="850"/>
                    <a:pt x="616" y="848"/>
                  </a:cubicBezTo>
                  <a:lnTo>
                    <a:pt x="616" y="848"/>
                  </a:lnTo>
                  <a:cubicBezTo>
                    <a:pt x="612" y="847"/>
                    <a:pt x="608" y="846"/>
                    <a:pt x="604" y="844"/>
                  </a:cubicBezTo>
                  <a:lnTo>
                    <a:pt x="604" y="844"/>
                  </a:lnTo>
                  <a:cubicBezTo>
                    <a:pt x="597" y="843"/>
                    <a:pt x="590" y="841"/>
                    <a:pt x="583" y="839"/>
                  </a:cubicBezTo>
                  <a:lnTo>
                    <a:pt x="583" y="839"/>
                  </a:lnTo>
                  <a:cubicBezTo>
                    <a:pt x="578" y="838"/>
                    <a:pt x="574" y="836"/>
                    <a:pt x="569" y="835"/>
                  </a:cubicBezTo>
                  <a:lnTo>
                    <a:pt x="569" y="835"/>
                  </a:lnTo>
                  <a:cubicBezTo>
                    <a:pt x="563" y="833"/>
                    <a:pt x="556" y="832"/>
                    <a:pt x="549" y="829"/>
                  </a:cubicBezTo>
                  <a:lnTo>
                    <a:pt x="549" y="829"/>
                  </a:lnTo>
                  <a:cubicBezTo>
                    <a:pt x="547" y="829"/>
                    <a:pt x="544" y="827"/>
                    <a:pt x="542" y="827"/>
                  </a:cubicBezTo>
                  <a:lnTo>
                    <a:pt x="542" y="827"/>
                  </a:lnTo>
                  <a:cubicBezTo>
                    <a:pt x="541" y="826"/>
                    <a:pt x="539" y="826"/>
                    <a:pt x="538" y="826"/>
                  </a:cubicBezTo>
                  <a:lnTo>
                    <a:pt x="538" y="826"/>
                  </a:lnTo>
                  <a:cubicBezTo>
                    <a:pt x="525" y="822"/>
                    <a:pt x="512" y="817"/>
                    <a:pt x="500" y="813"/>
                  </a:cubicBezTo>
                  <a:lnTo>
                    <a:pt x="386" y="878"/>
                  </a:lnTo>
                  <a:lnTo>
                    <a:pt x="149" y="741"/>
                  </a:lnTo>
                  <a:lnTo>
                    <a:pt x="149" y="531"/>
                  </a:lnTo>
                  <a:lnTo>
                    <a:pt x="1" y="531"/>
                  </a:lnTo>
                  <a:lnTo>
                    <a:pt x="0" y="194"/>
                  </a:lnTo>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284" name="CustomShape 79"/>
            <p:cNvSpPr/>
            <p:nvPr/>
          </p:nvSpPr>
          <p:spPr>
            <a:xfrm>
              <a:off x="10302120" y="4107240"/>
              <a:ext cx="362880" cy="214560"/>
            </a:xfrm>
            <a:custGeom>
              <a:avLst/>
              <a:gdLst/>
              <a:ahLst/>
              <a:cxnLst/>
              <a:rect l="l" t="t" r="r" b="b"/>
              <a:pathLst>
                <a:path w="1837" h="1064">
                  <a:moveTo>
                    <a:pt x="686" y="666"/>
                  </a:moveTo>
                  <a:lnTo>
                    <a:pt x="686" y="666"/>
                  </a:lnTo>
                  <a:cubicBezTo>
                    <a:pt x="813" y="740"/>
                    <a:pt x="1020" y="740"/>
                    <a:pt x="1149" y="666"/>
                  </a:cubicBezTo>
                  <a:lnTo>
                    <a:pt x="1149" y="666"/>
                  </a:lnTo>
                  <a:cubicBezTo>
                    <a:pt x="1278" y="591"/>
                    <a:pt x="1278" y="471"/>
                    <a:pt x="1151" y="397"/>
                  </a:cubicBezTo>
                  <a:lnTo>
                    <a:pt x="1151" y="397"/>
                  </a:lnTo>
                  <a:cubicBezTo>
                    <a:pt x="1023" y="323"/>
                    <a:pt x="815" y="323"/>
                    <a:pt x="687" y="397"/>
                  </a:cubicBezTo>
                  <a:lnTo>
                    <a:pt x="687" y="397"/>
                  </a:lnTo>
                  <a:cubicBezTo>
                    <a:pt x="558" y="471"/>
                    <a:pt x="558" y="591"/>
                    <a:pt x="686" y="666"/>
                  </a:cubicBezTo>
                  <a:close/>
                  <a:moveTo>
                    <a:pt x="160" y="628"/>
                  </a:moveTo>
                  <a:lnTo>
                    <a:pt x="0" y="628"/>
                  </a:lnTo>
                  <a:lnTo>
                    <a:pt x="1" y="434"/>
                  </a:lnTo>
                  <a:lnTo>
                    <a:pt x="161" y="434"/>
                  </a:lnTo>
                  <a:lnTo>
                    <a:pt x="161" y="434"/>
                  </a:lnTo>
                  <a:cubicBezTo>
                    <a:pt x="180" y="384"/>
                    <a:pt x="215" y="335"/>
                    <a:pt x="265" y="290"/>
                  </a:cubicBezTo>
                  <a:lnTo>
                    <a:pt x="152" y="224"/>
                  </a:lnTo>
                  <a:lnTo>
                    <a:pt x="390" y="87"/>
                  </a:lnTo>
                  <a:lnTo>
                    <a:pt x="503" y="153"/>
                  </a:lnTo>
                  <a:lnTo>
                    <a:pt x="503" y="153"/>
                  </a:lnTo>
                  <a:cubicBezTo>
                    <a:pt x="581" y="124"/>
                    <a:pt x="666" y="104"/>
                    <a:pt x="753" y="93"/>
                  </a:cubicBezTo>
                  <a:lnTo>
                    <a:pt x="753" y="0"/>
                  </a:lnTo>
                  <a:lnTo>
                    <a:pt x="1089" y="0"/>
                  </a:lnTo>
                  <a:lnTo>
                    <a:pt x="1089" y="93"/>
                  </a:lnTo>
                  <a:lnTo>
                    <a:pt x="1089" y="93"/>
                  </a:lnTo>
                  <a:cubicBezTo>
                    <a:pt x="1176" y="104"/>
                    <a:pt x="1259" y="124"/>
                    <a:pt x="1337" y="153"/>
                  </a:cubicBezTo>
                  <a:lnTo>
                    <a:pt x="1451" y="87"/>
                  </a:lnTo>
                  <a:lnTo>
                    <a:pt x="1687" y="224"/>
                  </a:lnTo>
                  <a:lnTo>
                    <a:pt x="1574" y="290"/>
                  </a:lnTo>
                  <a:lnTo>
                    <a:pt x="1574" y="290"/>
                  </a:lnTo>
                  <a:cubicBezTo>
                    <a:pt x="1623" y="335"/>
                    <a:pt x="1657" y="384"/>
                    <a:pt x="1676" y="434"/>
                  </a:cubicBezTo>
                  <a:lnTo>
                    <a:pt x="1836" y="434"/>
                  </a:lnTo>
                  <a:lnTo>
                    <a:pt x="1835" y="628"/>
                  </a:lnTo>
                  <a:lnTo>
                    <a:pt x="1675" y="628"/>
                  </a:lnTo>
                  <a:lnTo>
                    <a:pt x="1675" y="628"/>
                  </a:lnTo>
                  <a:cubicBezTo>
                    <a:pt x="1655" y="679"/>
                    <a:pt x="1621" y="728"/>
                    <a:pt x="1571" y="773"/>
                  </a:cubicBezTo>
                  <a:lnTo>
                    <a:pt x="1684" y="839"/>
                  </a:lnTo>
                  <a:lnTo>
                    <a:pt x="1446" y="976"/>
                  </a:lnTo>
                  <a:lnTo>
                    <a:pt x="1333" y="910"/>
                  </a:lnTo>
                  <a:lnTo>
                    <a:pt x="1333" y="910"/>
                  </a:lnTo>
                  <a:cubicBezTo>
                    <a:pt x="1255" y="939"/>
                    <a:pt x="1171" y="959"/>
                    <a:pt x="1083" y="970"/>
                  </a:cubicBezTo>
                  <a:lnTo>
                    <a:pt x="1083" y="1063"/>
                  </a:lnTo>
                  <a:lnTo>
                    <a:pt x="747" y="1063"/>
                  </a:lnTo>
                  <a:lnTo>
                    <a:pt x="748" y="970"/>
                  </a:lnTo>
                  <a:lnTo>
                    <a:pt x="748" y="970"/>
                  </a:lnTo>
                  <a:cubicBezTo>
                    <a:pt x="661" y="959"/>
                    <a:pt x="576" y="939"/>
                    <a:pt x="499" y="910"/>
                  </a:cubicBezTo>
                  <a:lnTo>
                    <a:pt x="386" y="976"/>
                  </a:lnTo>
                  <a:lnTo>
                    <a:pt x="149" y="839"/>
                  </a:lnTo>
                  <a:lnTo>
                    <a:pt x="262" y="773"/>
                  </a:lnTo>
                  <a:lnTo>
                    <a:pt x="262" y="773"/>
                  </a:lnTo>
                  <a:cubicBezTo>
                    <a:pt x="214" y="728"/>
                    <a:pt x="179" y="679"/>
                    <a:pt x="160" y="628"/>
                  </a:cubicBezTo>
                  <a:close/>
                </a:path>
              </a:pathLst>
            </a:custGeom>
            <a:solidFill>
              <a:schemeClr val="accent1"/>
            </a:solidFill>
            <a:ln>
              <a:noFill/>
            </a:ln>
          </p:spPr>
          <p:style>
            <a:lnRef idx="0">
              <a:scrgbClr r="0" g="0" b="0"/>
            </a:lnRef>
            <a:fillRef idx="0">
              <a:scrgbClr r="0" g="0" b="0"/>
            </a:fillRef>
            <a:effectRef idx="0">
              <a:scrgbClr r="0" g="0" b="0"/>
            </a:effectRef>
            <a:fontRef idx="minor"/>
          </p:style>
        </p:sp>
        <p:sp>
          <p:nvSpPr>
            <p:cNvPr id="285" name="CustomShape 80"/>
            <p:cNvSpPr/>
            <p:nvPr/>
          </p:nvSpPr>
          <p:spPr>
            <a:xfrm>
              <a:off x="10678680" y="4301640"/>
              <a:ext cx="22320" cy="80640"/>
            </a:xfrm>
            <a:custGeom>
              <a:avLst/>
              <a:gdLst/>
              <a:ahLst/>
              <a:cxnLst/>
              <a:rect l="l" t="t" r="r" b="b"/>
              <a:pathLst>
                <a:path w="115" h="403">
                  <a:moveTo>
                    <a:pt x="0" y="0"/>
                  </a:moveTo>
                  <a:lnTo>
                    <a:pt x="113" y="66"/>
                  </a:lnTo>
                  <a:lnTo>
                    <a:pt x="114" y="402"/>
                  </a:lnTo>
                  <a:lnTo>
                    <a:pt x="1" y="336"/>
                  </a:lnTo>
                  <a:lnTo>
                    <a:pt x="0" y="0"/>
                  </a:lnTo>
                </a:path>
              </a:pathLst>
            </a:custGeom>
            <a:solidFill>
              <a:schemeClr val="accent4">
                <a:lumMod val="75000"/>
              </a:schemeClr>
            </a:solidFill>
            <a:ln>
              <a:noFill/>
            </a:ln>
          </p:spPr>
          <p:style>
            <a:lnRef idx="0">
              <a:scrgbClr r="0" g="0" b="0"/>
            </a:lnRef>
            <a:fillRef idx="0">
              <a:scrgbClr r="0" g="0" b="0"/>
            </a:fillRef>
            <a:effectRef idx="0">
              <a:scrgbClr r="0" g="0" b="0"/>
            </a:effectRef>
            <a:fontRef idx="minor"/>
          </p:style>
        </p:sp>
        <p:sp>
          <p:nvSpPr>
            <p:cNvPr id="286" name="CustomShape 81"/>
            <p:cNvSpPr/>
            <p:nvPr/>
          </p:nvSpPr>
          <p:spPr>
            <a:xfrm>
              <a:off x="10960200" y="4301640"/>
              <a:ext cx="23040" cy="80640"/>
            </a:xfrm>
            <a:custGeom>
              <a:avLst/>
              <a:gdLst/>
              <a:ahLst/>
              <a:cxnLst/>
              <a:rect l="l" t="t" r="r" b="b"/>
              <a:pathLst>
                <a:path w="117" h="403">
                  <a:moveTo>
                    <a:pt x="0" y="66"/>
                  </a:moveTo>
                  <a:lnTo>
                    <a:pt x="114" y="0"/>
                  </a:lnTo>
                  <a:lnTo>
                    <a:pt x="116" y="336"/>
                  </a:lnTo>
                  <a:lnTo>
                    <a:pt x="1" y="402"/>
                  </a:lnTo>
                  <a:lnTo>
                    <a:pt x="0" y="66"/>
                  </a:lnTo>
                </a:path>
              </a:pathLst>
            </a:custGeom>
            <a:solidFill>
              <a:schemeClr val="accent4">
                <a:lumMod val="75000"/>
              </a:schemeClr>
            </a:solidFill>
            <a:ln>
              <a:noFill/>
            </a:ln>
          </p:spPr>
          <p:style>
            <a:lnRef idx="0">
              <a:scrgbClr r="0" g="0" b="0"/>
            </a:lnRef>
            <a:fillRef idx="0">
              <a:scrgbClr r="0" g="0" b="0"/>
            </a:fillRef>
            <a:effectRef idx="0">
              <a:scrgbClr r="0" g="0" b="0"/>
            </a:effectRef>
            <a:fontRef idx="minor"/>
          </p:style>
        </p:sp>
        <p:sp>
          <p:nvSpPr>
            <p:cNvPr id="287" name="CustomShape 82"/>
            <p:cNvSpPr/>
            <p:nvPr/>
          </p:nvSpPr>
          <p:spPr>
            <a:xfrm>
              <a:off x="10765800" y="4256280"/>
              <a:ext cx="129600" cy="175320"/>
            </a:xfrm>
            <a:custGeom>
              <a:avLst/>
              <a:gdLst/>
              <a:ahLst/>
              <a:cxnLst/>
              <a:rect l="l" t="t" r="r" b="b"/>
              <a:pathLst>
                <a:path w="658" h="870">
                  <a:moveTo>
                    <a:pt x="656" y="856"/>
                  </a:moveTo>
                  <a:lnTo>
                    <a:pt x="656" y="856"/>
                  </a:lnTo>
                  <a:cubicBezTo>
                    <a:pt x="656" y="855"/>
                    <a:pt x="656" y="854"/>
                    <a:pt x="656" y="852"/>
                  </a:cubicBezTo>
                  <a:lnTo>
                    <a:pt x="656" y="852"/>
                  </a:lnTo>
                  <a:cubicBezTo>
                    <a:pt x="656" y="850"/>
                    <a:pt x="655" y="849"/>
                    <a:pt x="655" y="847"/>
                  </a:cubicBezTo>
                  <a:lnTo>
                    <a:pt x="655" y="847"/>
                  </a:lnTo>
                  <a:cubicBezTo>
                    <a:pt x="655" y="846"/>
                    <a:pt x="655" y="845"/>
                    <a:pt x="654" y="843"/>
                  </a:cubicBezTo>
                  <a:lnTo>
                    <a:pt x="654" y="843"/>
                  </a:lnTo>
                  <a:cubicBezTo>
                    <a:pt x="654" y="841"/>
                    <a:pt x="653" y="840"/>
                    <a:pt x="653" y="838"/>
                  </a:cubicBezTo>
                  <a:lnTo>
                    <a:pt x="653" y="838"/>
                  </a:lnTo>
                  <a:cubicBezTo>
                    <a:pt x="653" y="837"/>
                    <a:pt x="652" y="835"/>
                    <a:pt x="652" y="834"/>
                  </a:cubicBezTo>
                  <a:lnTo>
                    <a:pt x="652" y="834"/>
                  </a:lnTo>
                  <a:cubicBezTo>
                    <a:pt x="651" y="832"/>
                    <a:pt x="651" y="830"/>
                    <a:pt x="650" y="829"/>
                  </a:cubicBezTo>
                  <a:lnTo>
                    <a:pt x="650" y="829"/>
                  </a:lnTo>
                  <a:cubicBezTo>
                    <a:pt x="650" y="827"/>
                    <a:pt x="649" y="826"/>
                    <a:pt x="649" y="825"/>
                  </a:cubicBezTo>
                  <a:lnTo>
                    <a:pt x="649" y="825"/>
                  </a:lnTo>
                  <a:cubicBezTo>
                    <a:pt x="648" y="823"/>
                    <a:pt x="647" y="821"/>
                    <a:pt x="646" y="820"/>
                  </a:cubicBezTo>
                  <a:lnTo>
                    <a:pt x="646" y="820"/>
                  </a:lnTo>
                  <a:cubicBezTo>
                    <a:pt x="646" y="819"/>
                    <a:pt x="645" y="817"/>
                    <a:pt x="645" y="816"/>
                  </a:cubicBezTo>
                  <a:lnTo>
                    <a:pt x="645" y="816"/>
                  </a:lnTo>
                  <a:cubicBezTo>
                    <a:pt x="644" y="814"/>
                    <a:pt x="643" y="812"/>
                    <a:pt x="642" y="811"/>
                  </a:cubicBezTo>
                  <a:lnTo>
                    <a:pt x="642" y="811"/>
                  </a:lnTo>
                  <a:cubicBezTo>
                    <a:pt x="641" y="809"/>
                    <a:pt x="640" y="808"/>
                    <a:pt x="640" y="807"/>
                  </a:cubicBezTo>
                  <a:lnTo>
                    <a:pt x="640" y="807"/>
                  </a:lnTo>
                  <a:cubicBezTo>
                    <a:pt x="639" y="805"/>
                    <a:pt x="637" y="803"/>
                    <a:pt x="636" y="801"/>
                  </a:cubicBezTo>
                  <a:lnTo>
                    <a:pt x="636" y="801"/>
                  </a:lnTo>
                  <a:cubicBezTo>
                    <a:pt x="635" y="800"/>
                    <a:pt x="635" y="799"/>
                    <a:pt x="634" y="798"/>
                  </a:cubicBezTo>
                  <a:lnTo>
                    <a:pt x="634" y="798"/>
                  </a:lnTo>
                  <a:cubicBezTo>
                    <a:pt x="632" y="795"/>
                    <a:pt x="631" y="793"/>
                    <a:pt x="629" y="791"/>
                  </a:cubicBezTo>
                  <a:lnTo>
                    <a:pt x="629" y="791"/>
                  </a:lnTo>
                  <a:cubicBezTo>
                    <a:pt x="629" y="790"/>
                    <a:pt x="628" y="789"/>
                    <a:pt x="627" y="788"/>
                  </a:cubicBezTo>
                  <a:lnTo>
                    <a:pt x="627" y="788"/>
                  </a:lnTo>
                  <a:cubicBezTo>
                    <a:pt x="625" y="785"/>
                    <a:pt x="622" y="782"/>
                    <a:pt x="619" y="778"/>
                  </a:cubicBezTo>
                  <a:lnTo>
                    <a:pt x="619" y="778"/>
                  </a:lnTo>
                  <a:cubicBezTo>
                    <a:pt x="618" y="778"/>
                    <a:pt x="617" y="777"/>
                    <a:pt x="616" y="776"/>
                  </a:cubicBezTo>
                  <a:lnTo>
                    <a:pt x="616" y="776"/>
                  </a:lnTo>
                  <a:cubicBezTo>
                    <a:pt x="614" y="773"/>
                    <a:pt x="612" y="771"/>
                    <a:pt x="609" y="769"/>
                  </a:cubicBezTo>
                  <a:lnTo>
                    <a:pt x="609" y="769"/>
                  </a:lnTo>
                  <a:cubicBezTo>
                    <a:pt x="607" y="768"/>
                    <a:pt x="606" y="766"/>
                    <a:pt x="605" y="765"/>
                  </a:cubicBezTo>
                  <a:lnTo>
                    <a:pt x="605" y="765"/>
                  </a:lnTo>
                  <a:cubicBezTo>
                    <a:pt x="604" y="764"/>
                    <a:pt x="602" y="762"/>
                    <a:pt x="600" y="761"/>
                  </a:cubicBezTo>
                  <a:lnTo>
                    <a:pt x="600" y="761"/>
                  </a:lnTo>
                  <a:cubicBezTo>
                    <a:pt x="599" y="760"/>
                    <a:pt x="597" y="759"/>
                    <a:pt x="596" y="758"/>
                  </a:cubicBezTo>
                  <a:lnTo>
                    <a:pt x="596" y="758"/>
                  </a:lnTo>
                  <a:cubicBezTo>
                    <a:pt x="595" y="756"/>
                    <a:pt x="593" y="755"/>
                    <a:pt x="591" y="753"/>
                  </a:cubicBezTo>
                  <a:lnTo>
                    <a:pt x="591" y="753"/>
                  </a:lnTo>
                  <a:cubicBezTo>
                    <a:pt x="589" y="752"/>
                    <a:pt x="587" y="751"/>
                    <a:pt x="586" y="749"/>
                  </a:cubicBezTo>
                  <a:lnTo>
                    <a:pt x="586" y="749"/>
                  </a:lnTo>
                  <a:cubicBezTo>
                    <a:pt x="584" y="748"/>
                    <a:pt x="582" y="747"/>
                    <a:pt x="580" y="746"/>
                  </a:cubicBezTo>
                  <a:lnTo>
                    <a:pt x="580" y="746"/>
                  </a:lnTo>
                  <a:cubicBezTo>
                    <a:pt x="579" y="745"/>
                    <a:pt x="577" y="743"/>
                    <a:pt x="575" y="742"/>
                  </a:cubicBezTo>
                  <a:lnTo>
                    <a:pt x="575" y="742"/>
                  </a:lnTo>
                  <a:cubicBezTo>
                    <a:pt x="574" y="741"/>
                    <a:pt x="571" y="739"/>
                    <a:pt x="569" y="739"/>
                  </a:cubicBezTo>
                  <a:lnTo>
                    <a:pt x="569" y="739"/>
                  </a:lnTo>
                  <a:cubicBezTo>
                    <a:pt x="567" y="737"/>
                    <a:pt x="564" y="735"/>
                    <a:pt x="562" y="734"/>
                  </a:cubicBezTo>
                  <a:lnTo>
                    <a:pt x="562" y="734"/>
                  </a:lnTo>
                  <a:cubicBezTo>
                    <a:pt x="557" y="731"/>
                    <a:pt x="552" y="728"/>
                    <a:pt x="546" y="726"/>
                  </a:cubicBezTo>
                  <a:lnTo>
                    <a:pt x="546" y="726"/>
                  </a:lnTo>
                  <a:cubicBezTo>
                    <a:pt x="545" y="725"/>
                    <a:pt x="544" y="724"/>
                    <a:pt x="542" y="724"/>
                  </a:cubicBezTo>
                  <a:lnTo>
                    <a:pt x="542" y="724"/>
                  </a:lnTo>
                  <a:cubicBezTo>
                    <a:pt x="538" y="721"/>
                    <a:pt x="534" y="719"/>
                    <a:pt x="530" y="718"/>
                  </a:cubicBezTo>
                  <a:lnTo>
                    <a:pt x="530" y="718"/>
                  </a:lnTo>
                  <a:cubicBezTo>
                    <a:pt x="529" y="717"/>
                    <a:pt x="527" y="716"/>
                    <a:pt x="526" y="716"/>
                  </a:cubicBezTo>
                  <a:lnTo>
                    <a:pt x="526" y="716"/>
                  </a:lnTo>
                  <a:cubicBezTo>
                    <a:pt x="521" y="714"/>
                    <a:pt x="515" y="711"/>
                    <a:pt x="509" y="709"/>
                  </a:cubicBezTo>
                  <a:lnTo>
                    <a:pt x="509" y="709"/>
                  </a:lnTo>
                  <a:cubicBezTo>
                    <a:pt x="508" y="709"/>
                    <a:pt x="508" y="708"/>
                    <a:pt x="506" y="708"/>
                  </a:cubicBezTo>
                  <a:lnTo>
                    <a:pt x="506" y="708"/>
                  </a:lnTo>
                  <a:cubicBezTo>
                    <a:pt x="502" y="706"/>
                    <a:pt x="497" y="705"/>
                    <a:pt x="493" y="703"/>
                  </a:cubicBezTo>
                  <a:lnTo>
                    <a:pt x="493" y="703"/>
                  </a:lnTo>
                  <a:cubicBezTo>
                    <a:pt x="490" y="702"/>
                    <a:pt x="488" y="702"/>
                    <a:pt x="486" y="701"/>
                  </a:cubicBezTo>
                  <a:lnTo>
                    <a:pt x="486" y="701"/>
                  </a:lnTo>
                  <a:cubicBezTo>
                    <a:pt x="484" y="700"/>
                    <a:pt x="481" y="699"/>
                    <a:pt x="478" y="699"/>
                  </a:cubicBezTo>
                  <a:lnTo>
                    <a:pt x="478" y="699"/>
                  </a:lnTo>
                  <a:cubicBezTo>
                    <a:pt x="476" y="698"/>
                    <a:pt x="474" y="698"/>
                    <a:pt x="472" y="697"/>
                  </a:cubicBezTo>
                  <a:lnTo>
                    <a:pt x="472" y="697"/>
                  </a:lnTo>
                  <a:cubicBezTo>
                    <a:pt x="469" y="696"/>
                    <a:pt x="466" y="695"/>
                    <a:pt x="464" y="695"/>
                  </a:cubicBezTo>
                  <a:lnTo>
                    <a:pt x="464" y="695"/>
                  </a:lnTo>
                  <a:cubicBezTo>
                    <a:pt x="461" y="694"/>
                    <a:pt x="459" y="694"/>
                    <a:pt x="456" y="693"/>
                  </a:cubicBezTo>
                  <a:lnTo>
                    <a:pt x="456" y="693"/>
                  </a:lnTo>
                  <a:cubicBezTo>
                    <a:pt x="454" y="692"/>
                    <a:pt x="451" y="692"/>
                    <a:pt x="448" y="691"/>
                  </a:cubicBezTo>
                  <a:lnTo>
                    <a:pt x="448" y="691"/>
                  </a:lnTo>
                  <a:cubicBezTo>
                    <a:pt x="446" y="691"/>
                    <a:pt x="444" y="690"/>
                    <a:pt x="441" y="689"/>
                  </a:cubicBezTo>
                  <a:lnTo>
                    <a:pt x="441" y="689"/>
                  </a:lnTo>
                  <a:cubicBezTo>
                    <a:pt x="438" y="689"/>
                    <a:pt x="435" y="688"/>
                    <a:pt x="433" y="688"/>
                  </a:cubicBezTo>
                  <a:lnTo>
                    <a:pt x="433" y="688"/>
                  </a:lnTo>
                  <a:cubicBezTo>
                    <a:pt x="430" y="688"/>
                    <a:pt x="428" y="687"/>
                    <a:pt x="426" y="686"/>
                  </a:cubicBezTo>
                  <a:lnTo>
                    <a:pt x="426" y="686"/>
                  </a:lnTo>
                  <a:cubicBezTo>
                    <a:pt x="420" y="685"/>
                    <a:pt x="414" y="685"/>
                    <a:pt x="407" y="684"/>
                  </a:cubicBezTo>
                  <a:lnTo>
                    <a:pt x="407" y="684"/>
                  </a:lnTo>
                  <a:cubicBezTo>
                    <a:pt x="407" y="684"/>
                    <a:pt x="405" y="684"/>
                    <a:pt x="405" y="683"/>
                  </a:cubicBezTo>
                  <a:lnTo>
                    <a:pt x="405" y="683"/>
                  </a:lnTo>
                  <a:cubicBezTo>
                    <a:pt x="400" y="682"/>
                    <a:pt x="394" y="682"/>
                    <a:pt x="388" y="681"/>
                  </a:cubicBezTo>
                  <a:lnTo>
                    <a:pt x="388" y="681"/>
                  </a:lnTo>
                  <a:cubicBezTo>
                    <a:pt x="387" y="681"/>
                    <a:pt x="384" y="681"/>
                    <a:pt x="382" y="681"/>
                  </a:cubicBezTo>
                  <a:lnTo>
                    <a:pt x="382" y="681"/>
                  </a:lnTo>
                  <a:cubicBezTo>
                    <a:pt x="378" y="681"/>
                    <a:pt x="375" y="680"/>
                    <a:pt x="372" y="680"/>
                  </a:cubicBezTo>
                  <a:lnTo>
                    <a:pt x="372" y="680"/>
                  </a:lnTo>
                  <a:cubicBezTo>
                    <a:pt x="370" y="679"/>
                    <a:pt x="367" y="679"/>
                    <a:pt x="365" y="679"/>
                  </a:cubicBezTo>
                  <a:lnTo>
                    <a:pt x="365" y="679"/>
                  </a:lnTo>
                  <a:cubicBezTo>
                    <a:pt x="362" y="679"/>
                    <a:pt x="358" y="679"/>
                    <a:pt x="354" y="679"/>
                  </a:cubicBezTo>
                  <a:lnTo>
                    <a:pt x="354" y="679"/>
                  </a:lnTo>
                  <a:cubicBezTo>
                    <a:pt x="352" y="679"/>
                    <a:pt x="350" y="678"/>
                    <a:pt x="348" y="678"/>
                  </a:cubicBezTo>
                  <a:lnTo>
                    <a:pt x="348" y="678"/>
                  </a:lnTo>
                  <a:cubicBezTo>
                    <a:pt x="344" y="678"/>
                    <a:pt x="342" y="678"/>
                    <a:pt x="338" y="678"/>
                  </a:cubicBezTo>
                  <a:lnTo>
                    <a:pt x="338" y="678"/>
                  </a:lnTo>
                  <a:cubicBezTo>
                    <a:pt x="336" y="678"/>
                    <a:pt x="334" y="678"/>
                    <a:pt x="332" y="678"/>
                  </a:cubicBezTo>
                  <a:lnTo>
                    <a:pt x="332" y="678"/>
                  </a:lnTo>
                  <a:cubicBezTo>
                    <a:pt x="328" y="678"/>
                    <a:pt x="324" y="678"/>
                    <a:pt x="322" y="678"/>
                  </a:cubicBezTo>
                  <a:lnTo>
                    <a:pt x="315" y="678"/>
                  </a:lnTo>
                  <a:lnTo>
                    <a:pt x="315" y="678"/>
                  </a:lnTo>
                  <a:cubicBezTo>
                    <a:pt x="305" y="679"/>
                    <a:pt x="294" y="679"/>
                    <a:pt x="284" y="680"/>
                  </a:cubicBezTo>
                  <a:lnTo>
                    <a:pt x="284" y="680"/>
                  </a:lnTo>
                  <a:cubicBezTo>
                    <a:pt x="284" y="680"/>
                    <a:pt x="284" y="680"/>
                    <a:pt x="283" y="680"/>
                  </a:cubicBezTo>
                  <a:lnTo>
                    <a:pt x="283" y="680"/>
                  </a:lnTo>
                  <a:cubicBezTo>
                    <a:pt x="273" y="681"/>
                    <a:pt x="262" y="682"/>
                    <a:pt x="252" y="684"/>
                  </a:cubicBezTo>
                  <a:lnTo>
                    <a:pt x="252" y="684"/>
                  </a:lnTo>
                  <a:cubicBezTo>
                    <a:pt x="251" y="684"/>
                    <a:pt x="251" y="684"/>
                    <a:pt x="249" y="684"/>
                  </a:cubicBezTo>
                  <a:lnTo>
                    <a:pt x="249" y="684"/>
                  </a:lnTo>
                  <a:cubicBezTo>
                    <a:pt x="245" y="685"/>
                    <a:pt x="241" y="685"/>
                    <a:pt x="236" y="686"/>
                  </a:cubicBezTo>
                  <a:lnTo>
                    <a:pt x="236" y="686"/>
                  </a:lnTo>
                  <a:cubicBezTo>
                    <a:pt x="234" y="686"/>
                    <a:pt x="232" y="687"/>
                    <a:pt x="231" y="687"/>
                  </a:cubicBezTo>
                  <a:lnTo>
                    <a:pt x="231" y="687"/>
                  </a:lnTo>
                  <a:cubicBezTo>
                    <a:pt x="227" y="688"/>
                    <a:pt x="224" y="688"/>
                    <a:pt x="221" y="689"/>
                  </a:cubicBezTo>
                  <a:lnTo>
                    <a:pt x="221" y="689"/>
                  </a:lnTo>
                  <a:cubicBezTo>
                    <a:pt x="219" y="689"/>
                    <a:pt x="217" y="690"/>
                    <a:pt x="215" y="690"/>
                  </a:cubicBezTo>
                  <a:lnTo>
                    <a:pt x="215" y="690"/>
                  </a:lnTo>
                  <a:cubicBezTo>
                    <a:pt x="212" y="691"/>
                    <a:pt x="208" y="692"/>
                    <a:pt x="204" y="693"/>
                  </a:cubicBezTo>
                  <a:lnTo>
                    <a:pt x="204" y="693"/>
                  </a:lnTo>
                  <a:cubicBezTo>
                    <a:pt x="202" y="694"/>
                    <a:pt x="200" y="694"/>
                    <a:pt x="198" y="694"/>
                  </a:cubicBezTo>
                  <a:lnTo>
                    <a:pt x="198" y="694"/>
                  </a:lnTo>
                  <a:cubicBezTo>
                    <a:pt x="194" y="695"/>
                    <a:pt x="191" y="696"/>
                    <a:pt x="188" y="697"/>
                  </a:cubicBezTo>
                  <a:lnTo>
                    <a:pt x="188" y="697"/>
                  </a:lnTo>
                  <a:cubicBezTo>
                    <a:pt x="186" y="698"/>
                    <a:pt x="184" y="698"/>
                    <a:pt x="182" y="698"/>
                  </a:cubicBezTo>
                  <a:lnTo>
                    <a:pt x="182" y="698"/>
                  </a:lnTo>
                  <a:cubicBezTo>
                    <a:pt x="177" y="700"/>
                    <a:pt x="172" y="702"/>
                    <a:pt x="167" y="704"/>
                  </a:cubicBezTo>
                  <a:lnTo>
                    <a:pt x="167" y="704"/>
                  </a:lnTo>
                  <a:cubicBezTo>
                    <a:pt x="166" y="704"/>
                    <a:pt x="165" y="704"/>
                    <a:pt x="164" y="704"/>
                  </a:cubicBezTo>
                  <a:lnTo>
                    <a:pt x="164" y="704"/>
                  </a:lnTo>
                  <a:cubicBezTo>
                    <a:pt x="158" y="706"/>
                    <a:pt x="152" y="708"/>
                    <a:pt x="147" y="710"/>
                  </a:cubicBezTo>
                  <a:lnTo>
                    <a:pt x="147" y="710"/>
                  </a:lnTo>
                  <a:cubicBezTo>
                    <a:pt x="146" y="711"/>
                    <a:pt x="145" y="712"/>
                    <a:pt x="143" y="712"/>
                  </a:cubicBezTo>
                  <a:lnTo>
                    <a:pt x="143" y="712"/>
                  </a:lnTo>
                  <a:cubicBezTo>
                    <a:pt x="136" y="715"/>
                    <a:pt x="129" y="718"/>
                    <a:pt x="122" y="721"/>
                  </a:cubicBezTo>
                  <a:lnTo>
                    <a:pt x="122" y="721"/>
                  </a:lnTo>
                  <a:cubicBezTo>
                    <a:pt x="121" y="722"/>
                    <a:pt x="120" y="722"/>
                    <a:pt x="120" y="722"/>
                  </a:cubicBezTo>
                  <a:lnTo>
                    <a:pt x="120" y="722"/>
                  </a:lnTo>
                  <a:cubicBezTo>
                    <a:pt x="112" y="726"/>
                    <a:pt x="105" y="730"/>
                    <a:pt x="98" y="734"/>
                  </a:cubicBezTo>
                  <a:lnTo>
                    <a:pt x="98" y="734"/>
                  </a:lnTo>
                  <a:cubicBezTo>
                    <a:pt x="33" y="771"/>
                    <a:pt x="1" y="820"/>
                    <a:pt x="1" y="869"/>
                  </a:cubicBezTo>
                  <a:lnTo>
                    <a:pt x="0" y="533"/>
                  </a:lnTo>
                  <a:lnTo>
                    <a:pt x="0" y="533"/>
                  </a:lnTo>
                  <a:cubicBezTo>
                    <a:pt x="0" y="484"/>
                    <a:pt x="32" y="435"/>
                    <a:pt x="97" y="397"/>
                  </a:cubicBezTo>
                  <a:lnTo>
                    <a:pt x="97" y="397"/>
                  </a:lnTo>
                  <a:cubicBezTo>
                    <a:pt x="104" y="393"/>
                    <a:pt x="111" y="390"/>
                    <a:pt x="118" y="386"/>
                  </a:cubicBezTo>
                  <a:lnTo>
                    <a:pt x="118" y="386"/>
                  </a:lnTo>
                  <a:cubicBezTo>
                    <a:pt x="120" y="386"/>
                    <a:pt x="120" y="386"/>
                    <a:pt x="121" y="385"/>
                  </a:cubicBezTo>
                  <a:lnTo>
                    <a:pt x="121" y="385"/>
                  </a:lnTo>
                  <a:cubicBezTo>
                    <a:pt x="128" y="382"/>
                    <a:pt x="135" y="379"/>
                    <a:pt x="142" y="376"/>
                  </a:cubicBezTo>
                  <a:lnTo>
                    <a:pt x="142" y="376"/>
                  </a:lnTo>
                  <a:cubicBezTo>
                    <a:pt x="143" y="376"/>
                    <a:pt x="143" y="375"/>
                    <a:pt x="144" y="375"/>
                  </a:cubicBezTo>
                  <a:lnTo>
                    <a:pt x="144" y="375"/>
                  </a:lnTo>
                  <a:cubicBezTo>
                    <a:pt x="145" y="375"/>
                    <a:pt x="145" y="375"/>
                    <a:pt x="146" y="374"/>
                  </a:cubicBezTo>
                  <a:lnTo>
                    <a:pt x="146" y="374"/>
                  </a:lnTo>
                  <a:cubicBezTo>
                    <a:pt x="152" y="372"/>
                    <a:pt x="158" y="370"/>
                    <a:pt x="163" y="368"/>
                  </a:cubicBezTo>
                  <a:lnTo>
                    <a:pt x="163" y="368"/>
                  </a:lnTo>
                  <a:cubicBezTo>
                    <a:pt x="164" y="368"/>
                    <a:pt x="165" y="368"/>
                    <a:pt x="166" y="367"/>
                  </a:cubicBezTo>
                  <a:lnTo>
                    <a:pt x="166" y="367"/>
                  </a:lnTo>
                  <a:cubicBezTo>
                    <a:pt x="171" y="365"/>
                    <a:pt x="176" y="364"/>
                    <a:pt x="182" y="362"/>
                  </a:cubicBezTo>
                  <a:lnTo>
                    <a:pt x="182" y="362"/>
                  </a:lnTo>
                  <a:cubicBezTo>
                    <a:pt x="182" y="362"/>
                    <a:pt x="183" y="362"/>
                    <a:pt x="184" y="362"/>
                  </a:cubicBezTo>
                  <a:lnTo>
                    <a:pt x="184" y="362"/>
                  </a:lnTo>
                  <a:cubicBezTo>
                    <a:pt x="185" y="361"/>
                    <a:pt x="186" y="361"/>
                    <a:pt x="187" y="361"/>
                  </a:cubicBezTo>
                  <a:lnTo>
                    <a:pt x="187" y="361"/>
                  </a:lnTo>
                  <a:cubicBezTo>
                    <a:pt x="191" y="360"/>
                    <a:pt x="193" y="359"/>
                    <a:pt x="197" y="358"/>
                  </a:cubicBezTo>
                  <a:lnTo>
                    <a:pt x="197" y="358"/>
                  </a:lnTo>
                  <a:cubicBezTo>
                    <a:pt x="199" y="358"/>
                    <a:pt x="201" y="357"/>
                    <a:pt x="203" y="356"/>
                  </a:cubicBezTo>
                  <a:lnTo>
                    <a:pt x="203" y="356"/>
                  </a:lnTo>
                  <a:cubicBezTo>
                    <a:pt x="207" y="356"/>
                    <a:pt x="211" y="355"/>
                    <a:pt x="214" y="354"/>
                  </a:cubicBezTo>
                  <a:lnTo>
                    <a:pt x="214" y="354"/>
                  </a:lnTo>
                  <a:cubicBezTo>
                    <a:pt x="216" y="354"/>
                    <a:pt x="217" y="353"/>
                    <a:pt x="218" y="353"/>
                  </a:cubicBezTo>
                  <a:lnTo>
                    <a:pt x="218" y="353"/>
                  </a:lnTo>
                  <a:cubicBezTo>
                    <a:pt x="219" y="353"/>
                    <a:pt x="219" y="353"/>
                    <a:pt x="219" y="353"/>
                  </a:cubicBezTo>
                  <a:lnTo>
                    <a:pt x="219" y="353"/>
                  </a:lnTo>
                  <a:cubicBezTo>
                    <a:pt x="223" y="352"/>
                    <a:pt x="226" y="352"/>
                    <a:pt x="229" y="351"/>
                  </a:cubicBezTo>
                  <a:lnTo>
                    <a:pt x="229" y="351"/>
                  </a:lnTo>
                  <a:cubicBezTo>
                    <a:pt x="232" y="351"/>
                    <a:pt x="233" y="351"/>
                    <a:pt x="235" y="350"/>
                  </a:cubicBezTo>
                  <a:lnTo>
                    <a:pt x="235" y="350"/>
                  </a:lnTo>
                  <a:cubicBezTo>
                    <a:pt x="239" y="349"/>
                    <a:pt x="244" y="348"/>
                    <a:pt x="248" y="348"/>
                  </a:cubicBezTo>
                  <a:lnTo>
                    <a:pt x="248" y="348"/>
                  </a:lnTo>
                  <a:cubicBezTo>
                    <a:pt x="249" y="348"/>
                    <a:pt x="250" y="348"/>
                    <a:pt x="251" y="348"/>
                  </a:cubicBezTo>
                  <a:lnTo>
                    <a:pt x="251" y="348"/>
                  </a:lnTo>
                  <a:lnTo>
                    <a:pt x="251" y="348"/>
                  </a:lnTo>
                  <a:cubicBezTo>
                    <a:pt x="262" y="346"/>
                    <a:pt x="272" y="345"/>
                    <a:pt x="283" y="344"/>
                  </a:cubicBezTo>
                  <a:lnTo>
                    <a:pt x="283" y="344"/>
                  </a:lnTo>
                  <a:lnTo>
                    <a:pt x="283" y="344"/>
                  </a:lnTo>
                  <a:lnTo>
                    <a:pt x="283" y="344"/>
                  </a:lnTo>
                  <a:cubicBezTo>
                    <a:pt x="294" y="343"/>
                    <a:pt x="304" y="342"/>
                    <a:pt x="314" y="342"/>
                  </a:cubicBezTo>
                  <a:lnTo>
                    <a:pt x="315" y="342"/>
                  </a:lnTo>
                  <a:lnTo>
                    <a:pt x="320" y="342"/>
                  </a:lnTo>
                  <a:lnTo>
                    <a:pt x="320" y="342"/>
                  </a:lnTo>
                  <a:cubicBezTo>
                    <a:pt x="324" y="342"/>
                    <a:pt x="327" y="342"/>
                    <a:pt x="330" y="342"/>
                  </a:cubicBezTo>
                  <a:lnTo>
                    <a:pt x="330" y="342"/>
                  </a:lnTo>
                  <a:cubicBezTo>
                    <a:pt x="333" y="342"/>
                    <a:pt x="335" y="342"/>
                    <a:pt x="337" y="342"/>
                  </a:cubicBezTo>
                  <a:lnTo>
                    <a:pt x="337" y="342"/>
                  </a:lnTo>
                  <a:cubicBezTo>
                    <a:pt x="340" y="342"/>
                    <a:pt x="344" y="342"/>
                    <a:pt x="347" y="342"/>
                  </a:cubicBezTo>
                  <a:lnTo>
                    <a:pt x="348" y="342"/>
                  </a:lnTo>
                  <a:lnTo>
                    <a:pt x="348" y="342"/>
                  </a:lnTo>
                  <a:cubicBezTo>
                    <a:pt x="350" y="342"/>
                    <a:pt x="352" y="342"/>
                    <a:pt x="353" y="342"/>
                  </a:cubicBezTo>
                  <a:lnTo>
                    <a:pt x="353" y="342"/>
                  </a:lnTo>
                  <a:cubicBezTo>
                    <a:pt x="357" y="343"/>
                    <a:pt x="360" y="343"/>
                    <a:pt x="364" y="343"/>
                  </a:cubicBezTo>
                  <a:lnTo>
                    <a:pt x="364" y="343"/>
                  </a:lnTo>
                  <a:cubicBezTo>
                    <a:pt x="366" y="343"/>
                    <a:pt x="368" y="343"/>
                    <a:pt x="371" y="343"/>
                  </a:cubicBezTo>
                  <a:lnTo>
                    <a:pt x="371" y="343"/>
                  </a:lnTo>
                  <a:cubicBezTo>
                    <a:pt x="374" y="344"/>
                    <a:pt x="378" y="344"/>
                    <a:pt x="382" y="345"/>
                  </a:cubicBezTo>
                  <a:lnTo>
                    <a:pt x="382" y="345"/>
                  </a:lnTo>
                  <a:cubicBezTo>
                    <a:pt x="383" y="345"/>
                    <a:pt x="384" y="345"/>
                    <a:pt x="385" y="345"/>
                  </a:cubicBezTo>
                  <a:lnTo>
                    <a:pt x="385" y="345"/>
                  </a:lnTo>
                  <a:cubicBezTo>
                    <a:pt x="386" y="345"/>
                    <a:pt x="387" y="345"/>
                    <a:pt x="387" y="345"/>
                  </a:cubicBezTo>
                  <a:lnTo>
                    <a:pt x="387" y="345"/>
                  </a:lnTo>
                  <a:cubicBezTo>
                    <a:pt x="393" y="346"/>
                    <a:pt x="398" y="346"/>
                    <a:pt x="404" y="347"/>
                  </a:cubicBezTo>
                  <a:lnTo>
                    <a:pt x="404" y="347"/>
                  </a:lnTo>
                  <a:cubicBezTo>
                    <a:pt x="405" y="347"/>
                    <a:pt x="405" y="347"/>
                    <a:pt x="407" y="348"/>
                  </a:cubicBezTo>
                  <a:lnTo>
                    <a:pt x="407" y="348"/>
                  </a:lnTo>
                  <a:cubicBezTo>
                    <a:pt x="413" y="348"/>
                    <a:pt x="419" y="349"/>
                    <a:pt x="425" y="351"/>
                  </a:cubicBezTo>
                  <a:lnTo>
                    <a:pt x="425" y="351"/>
                  </a:lnTo>
                  <a:cubicBezTo>
                    <a:pt x="425" y="351"/>
                    <a:pt x="426" y="351"/>
                    <a:pt x="427" y="351"/>
                  </a:cubicBezTo>
                  <a:lnTo>
                    <a:pt x="427" y="351"/>
                  </a:lnTo>
                  <a:cubicBezTo>
                    <a:pt x="428" y="351"/>
                    <a:pt x="430" y="351"/>
                    <a:pt x="432" y="352"/>
                  </a:cubicBezTo>
                  <a:lnTo>
                    <a:pt x="432" y="352"/>
                  </a:lnTo>
                  <a:cubicBezTo>
                    <a:pt x="434" y="352"/>
                    <a:pt x="437" y="353"/>
                    <a:pt x="440" y="353"/>
                  </a:cubicBezTo>
                  <a:lnTo>
                    <a:pt x="440" y="353"/>
                  </a:lnTo>
                  <a:cubicBezTo>
                    <a:pt x="443" y="354"/>
                    <a:pt x="445" y="354"/>
                    <a:pt x="447" y="355"/>
                  </a:cubicBezTo>
                  <a:lnTo>
                    <a:pt x="447" y="355"/>
                  </a:lnTo>
                  <a:cubicBezTo>
                    <a:pt x="450" y="355"/>
                    <a:pt x="453" y="356"/>
                    <a:pt x="455" y="357"/>
                  </a:cubicBezTo>
                  <a:lnTo>
                    <a:pt x="455" y="357"/>
                  </a:lnTo>
                  <a:cubicBezTo>
                    <a:pt x="458" y="358"/>
                    <a:pt x="460" y="358"/>
                    <a:pt x="463" y="358"/>
                  </a:cubicBezTo>
                  <a:lnTo>
                    <a:pt x="463" y="358"/>
                  </a:lnTo>
                  <a:cubicBezTo>
                    <a:pt x="465" y="359"/>
                    <a:pt x="468" y="360"/>
                    <a:pt x="471" y="361"/>
                  </a:cubicBezTo>
                  <a:lnTo>
                    <a:pt x="471" y="361"/>
                  </a:lnTo>
                  <a:cubicBezTo>
                    <a:pt x="473" y="361"/>
                    <a:pt x="475" y="362"/>
                    <a:pt x="477" y="362"/>
                  </a:cubicBezTo>
                  <a:lnTo>
                    <a:pt x="477" y="362"/>
                  </a:lnTo>
                  <a:cubicBezTo>
                    <a:pt x="480" y="363"/>
                    <a:pt x="483" y="364"/>
                    <a:pt x="485" y="365"/>
                  </a:cubicBezTo>
                  <a:lnTo>
                    <a:pt x="485" y="365"/>
                  </a:lnTo>
                  <a:cubicBezTo>
                    <a:pt x="486" y="365"/>
                    <a:pt x="488" y="366"/>
                    <a:pt x="489" y="366"/>
                  </a:cubicBezTo>
                  <a:lnTo>
                    <a:pt x="489" y="366"/>
                  </a:lnTo>
                  <a:cubicBezTo>
                    <a:pt x="489" y="366"/>
                    <a:pt x="491" y="366"/>
                    <a:pt x="491" y="367"/>
                  </a:cubicBezTo>
                  <a:lnTo>
                    <a:pt x="491" y="367"/>
                  </a:lnTo>
                  <a:cubicBezTo>
                    <a:pt x="494" y="368"/>
                    <a:pt x="496" y="369"/>
                    <a:pt x="499" y="370"/>
                  </a:cubicBezTo>
                  <a:lnTo>
                    <a:pt x="498" y="93"/>
                  </a:lnTo>
                  <a:lnTo>
                    <a:pt x="499" y="0"/>
                  </a:lnTo>
                  <a:lnTo>
                    <a:pt x="500" y="336"/>
                  </a:lnTo>
                  <a:lnTo>
                    <a:pt x="499" y="370"/>
                  </a:lnTo>
                  <a:lnTo>
                    <a:pt x="499" y="370"/>
                  </a:lnTo>
                  <a:cubicBezTo>
                    <a:pt x="502" y="371"/>
                    <a:pt x="504" y="371"/>
                    <a:pt x="505" y="372"/>
                  </a:cubicBezTo>
                  <a:lnTo>
                    <a:pt x="505" y="372"/>
                  </a:lnTo>
                  <a:cubicBezTo>
                    <a:pt x="506" y="372"/>
                    <a:pt x="508" y="373"/>
                    <a:pt x="508" y="373"/>
                  </a:cubicBezTo>
                  <a:lnTo>
                    <a:pt x="508" y="373"/>
                  </a:lnTo>
                  <a:cubicBezTo>
                    <a:pt x="514" y="375"/>
                    <a:pt x="519" y="377"/>
                    <a:pt x="525" y="380"/>
                  </a:cubicBezTo>
                  <a:lnTo>
                    <a:pt x="525" y="380"/>
                  </a:lnTo>
                  <a:cubicBezTo>
                    <a:pt x="526" y="380"/>
                    <a:pt x="528" y="381"/>
                    <a:pt x="529" y="382"/>
                  </a:cubicBezTo>
                  <a:lnTo>
                    <a:pt x="529" y="382"/>
                  </a:lnTo>
                  <a:cubicBezTo>
                    <a:pt x="533" y="383"/>
                    <a:pt x="537" y="385"/>
                    <a:pt x="541" y="387"/>
                  </a:cubicBezTo>
                  <a:lnTo>
                    <a:pt x="541" y="387"/>
                  </a:lnTo>
                  <a:cubicBezTo>
                    <a:pt x="543" y="388"/>
                    <a:pt x="544" y="389"/>
                    <a:pt x="546" y="389"/>
                  </a:cubicBezTo>
                  <a:lnTo>
                    <a:pt x="546" y="389"/>
                  </a:lnTo>
                  <a:cubicBezTo>
                    <a:pt x="551" y="392"/>
                    <a:pt x="556" y="394"/>
                    <a:pt x="560" y="397"/>
                  </a:cubicBezTo>
                  <a:lnTo>
                    <a:pt x="560" y="397"/>
                  </a:lnTo>
                  <a:cubicBezTo>
                    <a:pt x="562" y="399"/>
                    <a:pt x="564" y="399"/>
                    <a:pt x="565" y="400"/>
                  </a:cubicBezTo>
                  <a:lnTo>
                    <a:pt x="565" y="400"/>
                  </a:lnTo>
                  <a:cubicBezTo>
                    <a:pt x="566" y="401"/>
                    <a:pt x="567" y="402"/>
                    <a:pt x="568" y="402"/>
                  </a:cubicBezTo>
                  <a:lnTo>
                    <a:pt x="568" y="402"/>
                  </a:lnTo>
                  <a:cubicBezTo>
                    <a:pt x="570" y="403"/>
                    <a:pt x="572" y="404"/>
                    <a:pt x="574" y="406"/>
                  </a:cubicBezTo>
                  <a:lnTo>
                    <a:pt x="574" y="406"/>
                  </a:lnTo>
                  <a:cubicBezTo>
                    <a:pt x="576" y="407"/>
                    <a:pt x="577" y="409"/>
                    <a:pt x="579" y="409"/>
                  </a:cubicBezTo>
                  <a:lnTo>
                    <a:pt x="579" y="409"/>
                  </a:lnTo>
                  <a:cubicBezTo>
                    <a:pt x="581" y="411"/>
                    <a:pt x="584" y="412"/>
                    <a:pt x="585" y="413"/>
                  </a:cubicBezTo>
                  <a:lnTo>
                    <a:pt x="585" y="413"/>
                  </a:lnTo>
                  <a:cubicBezTo>
                    <a:pt x="587" y="414"/>
                    <a:pt x="588" y="416"/>
                    <a:pt x="590" y="417"/>
                  </a:cubicBezTo>
                  <a:lnTo>
                    <a:pt x="590" y="417"/>
                  </a:lnTo>
                  <a:cubicBezTo>
                    <a:pt x="592" y="419"/>
                    <a:pt x="594" y="420"/>
                    <a:pt x="595" y="421"/>
                  </a:cubicBezTo>
                  <a:lnTo>
                    <a:pt x="595" y="421"/>
                  </a:lnTo>
                  <a:cubicBezTo>
                    <a:pt x="596" y="422"/>
                    <a:pt x="598" y="424"/>
                    <a:pt x="599" y="425"/>
                  </a:cubicBezTo>
                  <a:lnTo>
                    <a:pt x="599" y="425"/>
                  </a:lnTo>
                  <a:cubicBezTo>
                    <a:pt x="601" y="426"/>
                    <a:pt x="603" y="427"/>
                    <a:pt x="605" y="429"/>
                  </a:cubicBezTo>
                  <a:lnTo>
                    <a:pt x="605" y="429"/>
                  </a:lnTo>
                  <a:cubicBezTo>
                    <a:pt x="605" y="430"/>
                    <a:pt x="606" y="431"/>
                    <a:pt x="606" y="431"/>
                  </a:cubicBezTo>
                  <a:lnTo>
                    <a:pt x="606" y="431"/>
                  </a:lnTo>
                  <a:cubicBezTo>
                    <a:pt x="607" y="431"/>
                    <a:pt x="607" y="432"/>
                    <a:pt x="608" y="432"/>
                  </a:cubicBezTo>
                  <a:lnTo>
                    <a:pt x="608" y="432"/>
                  </a:lnTo>
                  <a:cubicBezTo>
                    <a:pt x="610" y="434"/>
                    <a:pt x="613" y="437"/>
                    <a:pt x="615" y="440"/>
                  </a:cubicBezTo>
                  <a:lnTo>
                    <a:pt x="615" y="440"/>
                  </a:lnTo>
                  <a:cubicBezTo>
                    <a:pt x="616" y="440"/>
                    <a:pt x="617" y="442"/>
                    <a:pt x="617" y="442"/>
                  </a:cubicBezTo>
                  <a:lnTo>
                    <a:pt x="617" y="442"/>
                  </a:lnTo>
                  <a:cubicBezTo>
                    <a:pt x="620" y="446"/>
                    <a:pt x="623" y="449"/>
                    <a:pt x="626" y="452"/>
                  </a:cubicBezTo>
                  <a:lnTo>
                    <a:pt x="626" y="452"/>
                  </a:lnTo>
                  <a:lnTo>
                    <a:pt x="626" y="453"/>
                  </a:lnTo>
                  <a:lnTo>
                    <a:pt x="626" y="453"/>
                  </a:lnTo>
                  <a:cubicBezTo>
                    <a:pt x="627" y="453"/>
                    <a:pt x="627" y="454"/>
                    <a:pt x="628" y="455"/>
                  </a:cubicBezTo>
                  <a:lnTo>
                    <a:pt x="628" y="455"/>
                  </a:lnTo>
                  <a:cubicBezTo>
                    <a:pt x="630" y="457"/>
                    <a:pt x="632" y="459"/>
                    <a:pt x="633" y="462"/>
                  </a:cubicBezTo>
                  <a:lnTo>
                    <a:pt x="633" y="462"/>
                  </a:lnTo>
                  <a:cubicBezTo>
                    <a:pt x="634" y="463"/>
                    <a:pt x="635" y="463"/>
                    <a:pt x="635" y="465"/>
                  </a:cubicBezTo>
                  <a:lnTo>
                    <a:pt x="635" y="465"/>
                  </a:lnTo>
                  <a:cubicBezTo>
                    <a:pt x="636" y="467"/>
                    <a:pt x="637" y="469"/>
                    <a:pt x="639" y="470"/>
                  </a:cubicBezTo>
                  <a:lnTo>
                    <a:pt x="639" y="470"/>
                  </a:lnTo>
                  <a:cubicBezTo>
                    <a:pt x="639" y="471"/>
                    <a:pt x="639" y="472"/>
                    <a:pt x="640" y="472"/>
                  </a:cubicBezTo>
                  <a:lnTo>
                    <a:pt x="640" y="472"/>
                  </a:lnTo>
                  <a:cubicBezTo>
                    <a:pt x="640" y="473"/>
                    <a:pt x="640" y="474"/>
                    <a:pt x="641" y="474"/>
                  </a:cubicBezTo>
                  <a:lnTo>
                    <a:pt x="641" y="474"/>
                  </a:lnTo>
                  <a:cubicBezTo>
                    <a:pt x="642" y="476"/>
                    <a:pt x="643" y="478"/>
                    <a:pt x="643" y="479"/>
                  </a:cubicBezTo>
                  <a:lnTo>
                    <a:pt x="643" y="479"/>
                  </a:lnTo>
                  <a:cubicBezTo>
                    <a:pt x="644" y="481"/>
                    <a:pt x="645" y="482"/>
                    <a:pt x="646" y="484"/>
                  </a:cubicBezTo>
                  <a:lnTo>
                    <a:pt x="646" y="484"/>
                  </a:lnTo>
                  <a:cubicBezTo>
                    <a:pt x="646" y="486"/>
                    <a:pt x="647" y="487"/>
                    <a:pt x="647" y="488"/>
                  </a:cubicBezTo>
                  <a:lnTo>
                    <a:pt x="647" y="488"/>
                  </a:lnTo>
                  <a:cubicBezTo>
                    <a:pt x="648" y="489"/>
                    <a:pt x="648" y="490"/>
                    <a:pt x="649" y="491"/>
                  </a:cubicBezTo>
                  <a:lnTo>
                    <a:pt x="649" y="491"/>
                  </a:lnTo>
                  <a:cubicBezTo>
                    <a:pt x="649" y="492"/>
                    <a:pt x="649" y="492"/>
                    <a:pt x="649" y="493"/>
                  </a:cubicBezTo>
                  <a:lnTo>
                    <a:pt x="649" y="493"/>
                  </a:lnTo>
                  <a:cubicBezTo>
                    <a:pt x="650" y="494"/>
                    <a:pt x="650" y="496"/>
                    <a:pt x="651" y="497"/>
                  </a:cubicBezTo>
                  <a:lnTo>
                    <a:pt x="651" y="497"/>
                  </a:lnTo>
                  <a:cubicBezTo>
                    <a:pt x="651" y="499"/>
                    <a:pt x="652" y="500"/>
                    <a:pt x="652" y="502"/>
                  </a:cubicBezTo>
                  <a:lnTo>
                    <a:pt x="652" y="502"/>
                  </a:lnTo>
                  <a:cubicBezTo>
                    <a:pt x="652" y="503"/>
                    <a:pt x="653" y="505"/>
                    <a:pt x="653" y="507"/>
                  </a:cubicBezTo>
                  <a:lnTo>
                    <a:pt x="653" y="507"/>
                  </a:lnTo>
                  <a:cubicBezTo>
                    <a:pt x="653" y="507"/>
                    <a:pt x="654" y="508"/>
                    <a:pt x="654" y="509"/>
                  </a:cubicBezTo>
                  <a:lnTo>
                    <a:pt x="654" y="509"/>
                  </a:lnTo>
                  <a:cubicBezTo>
                    <a:pt x="654" y="510"/>
                    <a:pt x="654" y="510"/>
                    <a:pt x="654" y="511"/>
                  </a:cubicBezTo>
                  <a:lnTo>
                    <a:pt x="654" y="511"/>
                  </a:lnTo>
                  <a:cubicBezTo>
                    <a:pt x="655" y="513"/>
                    <a:pt x="655" y="514"/>
                    <a:pt x="655" y="516"/>
                  </a:cubicBezTo>
                  <a:lnTo>
                    <a:pt x="655" y="516"/>
                  </a:lnTo>
                  <a:cubicBezTo>
                    <a:pt x="655" y="517"/>
                    <a:pt x="655" y="518"/>
                    <a:pt x="655" y="520"/>
                  </a:cubicBezTo>
                  <a:lnTo>
                    <a:pt x="655" y="520"/>
                  </a:lnTo>
                  <a:cubicBezTo>
                    <a:pt x="656" y="522"/>
                    <a:pt x="656" y="524"/>
                    <a:pt x="656" y="525"/>
                  </a:cubicBezTo>
                  <a:lnTo>
                    <a:pt x="656" y="525"/>
                  </a:lnTo>
                  <a:cubicBezTo>
                    <a:pt x="656" y="526"/>
                    <a:pt x="656" y="527"/>
                    <a:pt x="656" y="528"/>
                  </a:cubicBezTo>
                  <a:lnTo>
                    <a:pt x="656" y="528"/>
                  </a:lnTo>
                  <a:cubicBezTo>
                    <a:pt x="656" y="529"/>
                    <a:pt x="656" y="530"/>
                    <a:pt x="656" y="531"/>
                  </a:cubicBezTo>
                  <a:lnTo>
                    <a:pt x="657" y="867"/>
                  </a:lnTo>
                  <a:lnTo>
                    <a:pt x="657" y="867"/>
                  </a:lnTo>
                  <a:cubicBezTo>
                    <a:pt x="657" y="865"/>
                    <a:pt x="657" y="863"/>
                    <a:pt x="657" y="861"/>
                  </a:cubicBezTo>
                  <a:lnTo>
                    <a:pt x="657" y="861"/>
                  </a:lnTo>
                  <a:cubicBezTo>
                    <a:pt x="657" y="860"/>
                    <a:pt x="656" y="858"/>
                    <a:pt x="656" y="856"/>
                  </a:cubicBezTo>
                </a:path>
              </a:pathLst>
            </a:custGeom>
            <a:solidFill>
              <a:schemeClr val="accent4">
                <a:lumMod val="75000"/>
              </a:schemeClr>
            </a:solidFill>
            <a:ln>
              <a:noFill/>
            </a:ln>
          </p:spPr>
          <p:style>
            <a:lnRef idx="0">
              <a:scrgbClr r="0" g="0" b="0"/>
            </a:lnRef>
            <a:fillRef idx="0">
              <a:scrgbClr r="0" g="0" b="0"/>
            </a:fillRef>
            <a:effectRef idx="0">
              <a:scrgbClr r="0" g="0" b="0"/>
            </a:effectRef>
            <a:fontRef idx="minor"/>
          </p:style>
        </p:sp>
        <p:sp>
          <p:nvSpPr>
            <p:cNvPr id="288" name="CustomShape 83"/>
            <p:cNvSpPr/>
            <p:nvPr/>
          </p:nvSpPr>
          <p:spPr>
            <a:xfrm>
              <a:off x="10649160" y="4343400"/>
              <a:ext cx="362880" cy="194760"/>
            </a:xfrm>
            <a:custGeom>
              <a:avLst/>
              <a:gdLst/>
              <a:ahLst/>
              <a:cxnLst/>
              <a:rect l="l" t="t" r="r" b="b"/>
              <a:pathLst>
                <a:path w="1838" h="967">
                  <a:moveTo>
                    <a:pt x="0" y="195"/>
                  </a:moveTo>
                  <a:lnTo>
                    <a:pt x="160" y="195"/>
                  </a:lnTo>
                  <a:lnTo>
                    <a:pt x="160" y="195"/>
                  </a:lnTo>
                  <a:cubicBezTo>
                    <a:pt x="163" y="201"/>
                    <a:pt x="165" y="207"/>
                    <a:pt x="167" y="213"/>
                  </a:cubicBezTo>
                  <a:lnTo>
                    <a:pt x="167" y="213"/>
                  </a:lnTo>
                  <a:cubicBezTo>
                    <a:pt x="168" y="213"/>
                    <a:pt x="168" y="214"/>
                    <a:pt x="168" y="215"/>
                  </a:cubicBezTo>
                  <a:lnTo>
                    <a:pt x="168" y="215"/>
                  </a:lnTo>
                  <a:cubicBezTo>
                    <a:pt x="171" y="221"/>
                    <a:pt x="174" y="226"/>
                    <a:pt x="177" y="231"/>
                  </a:cubicBezTo>
                  <a:lnTo>
                    <a:pt x="177" y="231"/>
                  </a:lnTo>
                  <a:cubicBezTo>
                    <a:pt x="177" y="233"/>
                    <a:pt x="178" y="233"/>
                    <a:pt x="178" y="234"/>
                  </a:cubicBezTo>
                  <a:lnTo>
                    <a:pt x="178" y="234"/>
                  </a:lnTo>
                  <a:cubicBezTo>
                    <a:pt x="182" y="240"/>
                    <a:pt x="184" y="245"/>
                    <a:pt x="188" y="251"/>
                  </a:cubicBezTo>
                  <a:lnTo>
                    <a:pt x="188" y="251"/>
                  </a:lnTo>
                  <a:lnTo>
                    <a:pt x="188" y="251"/>
                  </a:lnTo>
                  <a:lnTo>
                    <a:pt x="188" y="251"/>
                  </a:lnTo>
                  <a:cubicBezTo>
                    <a:pt x="192" y="257"/>
                    <a:pt x="195" y="262"/>
                    <a:pt x="198" y="267"/>
                  </a:cubicBezTo>
                  <a:lnTo>
                    <a:pt x="198" y="267"/>
                  </a:lnTo>
                  <a:cubicBezTo>
                    <a:pt x="200" y="268"/>
                    <a:pt x="200" y="270"/>
                    <a:pt x="202" y="271"/>
                  </a:cubicBezTo>
                  <a:lnTo>
                    <a:pt x="202" y="271"/>
                  </a:lnTo>
                  <a:cubicBezTo>
                    <a:pt x="205" y="276"/>
                    <a:pt x="208" y="281"/>
                    <a:pt x="213" y="286"/>
                  </a:cubicBezTo>
                  <a:lnTo>
                    <a:pt x="213" y="286"/>
                  </a:lnTo>
                  <a:cubicBezTo>
                    <a:pt x="214" y="288"/>
                    <a:pt x="215" y="289"/>
                    <a:pt x="215" y="290"/>
                  </a:cubicBezTo>
                  <a:lnTo>
                    <a:pt x="215" y="290"/>
                  </a:lnTo>
                  <a:cubicBezTo>
                    <a:pt x="219" y="294"/>
                    <a:pt x="223" y="298"/>
                    <a:pt x="226" y="302"/>
                  </a:cubicBezTo>
                  <a:lnTo>
                    <a:pt x="226" y="302"/>
                  </a:lnTo>
                  <a:cubicBezTo>
                    <a:pt x="228" y="304"/>
                    <a:pt x="229" y="306"/>
                    <a:pt x="231" y="307"/>
                  </a:cubicBezTo>
                  <a:lnTo>
                    <a:pt x="231" y="307"/>
                  </a:lnTo>
                  <a:cubicBezTo>
                    <a:pt x="234" y="312"/>
                    <a:pt x="238" y="316"/>
                    <a:pt x="243" y="320"/>
                  </a:cubicBezTo>
                  <a:lnTo>
                    <a:pt x="243" y="320"/>
                  </a:lnTo>
                  <a:cubicBezTo>
                    <a:pt x="244" y="321"/>
                    <a:pt x="244" y="322"/>
                    <a:pt x="245" y="323"/>
                  </a:cubicBezTo>
                  <a:lnTo>
                    <a:pt x="245" y="323"/>
                  </a:lnTo>
                  <a:cubicBezTo>
                    <a:pt x="251" y="328"/>
                    <a:pt x="257" y="334"/>
                    <a:pt x="263" y="339"/>
                  </a:cubicBezTo>
                  <a:lnTo>
                    <a:pt x="263" y="472"/>
                  </a:lnTo>
                  <a:lnTo>
                    <a:pt x="385" y="543"/>
                  </a:lnTo>
                  <a:lnTo>
                    <a:pt x="499" y="477"/>
                  </a:lnTo>
                  <a:lnTo>
                    <a:pt x="499" y="477"/>
                  </a:lnTo>
                  <a:cubicBezTo>
                    <a:pt x="511" y="482"/>
                    <a:pt x="524" y="486"/>
                    <a:pt x="537" y="490"/>
                  </a:cubicBezTo>
                  <a:lnTo>
                    <a:pt x="537" y="490"/>
                  </a:lnTo>
                  <a:cubicBezTo>
                    <a:pt x="540" y="491"/>
                    <a:pt x="544" y="492"/>
                    <a:pt x="549" y="494"/>
                  </a:cubicBezTo>
                  <a:lnTo>
                    <a:pt x="549" y="494"/>
                  </a:lnTo>
                  <a:cubicBezTo>
                    <a:pt x="555" y="496"/>
                    <a:pt x="562" y="498"/>
                    <a:pt x="569" y="500"/>
                  </a:cubicBezTo>
                  <a:lnTo>
                    <a:pt x="569" y="500"/>
                  </a:lnTo>
                  <a:cubicBezTo>
                    <a:pt x="573" y="501"/>
                    <a:pt x="577" y="502"/>
                    <a:pt x="581" y="503"/>
                  </a:cubicBezTo>
                  <a:lnTo>
                    <a:pt x="581" y="503"/>
                  </a:lnTo>
                  <a:cubicBezTo>
                    <a:pt x="589" y="505"/>
                    <a:pt x="596" y="507"/>
                    <a:pt x="603" y="509"/>
                  </a:cubicBezTo>
                  <a:lnTo>
                    <a:pt x="603" y="509"/>
                  </a:lnTo>
                  <a:cubicBezTo>
                    <a:pt x="607" y="510"/>
                    <a:pt x="611" y="511"/>
                    <a:pt x="616" y="512"/>
                  </a:cubicBezTo>
                  <a:lnTo>
                    <a:pt x="616" y="512"/>
                  </a:lnTo>
                  <a:cubicBezTo>
                    <a:pt x="624" y="514"/>
                    <a:pt x="632" y="516"/>
                    <a:pt x="640" y="518"/>
                  </a:cubicBezTo>
                  <a:lnTo>
                    <a:pt x="640" y="518"/>
                  </a:lnTo>
                  <a:cubicBezTo>
                    <a:pt x="643" y="518"/>
                    <a:pt x="646" y="519"/>
                    <a:pt x="650" y="520"/>
                  </a:cubicBezTo>
                  <a:lnTo>
                    <a:pt x="650" y="520"/>
                  </a:lnTo>
                  <a:cubicBezTo>
                    <a:pt x="661" y="523"/>
                    <a:pt x="672" y="524"/>
                    <a:pt x="684" y="527"/>
                  </a:cubicBezTo>
                  <a:lnTo>
                    <a:pt x="684" y="527"/>
                  </a:lnTo>
                  <a:cubicBezTo>
                    <a:pt x="691" y="528"/>
                    <a:pt x="698" y="529"/>
                    <a:pt x="705" y="530"/>
                  </a:cubicBezTo>
                  <a:lnTo>
                    <a:pt x="705" y="530"/>
                  </a:lnTo>
                  <a:cubicBezTo>
                    <a:pt x="709" y="531"/>
                    <a:pt x="712" y="531"/>
                    <a:pt x="716" y="532"/>
                  </a:cubicBezTo>
                  <a:lnTo>
                    <a:pt x="716" y="532"/>
                  </a:lnTo>
                  <a:cubicBezTo>
                    <a:pt x="727" y="534"/>
                    <a:pt x="737" y="535"/>
                    <a:pt x="748" y="537"/>
                  </a:cubicBezTo>
                  <a:lnTo>
                    <a:pt x="748" y="629"/>
                  </a:lnTo>
                  <a:lnTo>
                    <a:pt x="1083" y="629"/>
                  </a:lnTo>
                  <a:lnTo>
                    <a:pt x="1084" y="537"/>
                  </a:lnTo>
                  <a:lnTo>
                    <a:pt x="1084" y="537"/>
                  </a:lnTo>
                  <a:cubicBezTo>
                    <a:pt x="1092" y="536"/>
                    <a:pt x="1099" y="534"/>
                    <a:pt x="1108" y="533"/>
                  </a:cubicBezTo>
                  <a:lnTo>
                    <a:pt x="1108" y="533"/>
                  </a:lnTo>
                  <a:cubicBezTo>
                    <a:pt x="1115" y="532"/>
                    <a:pt x="1123" y="531"/>
                    <a:pt x="1131" y="530"/>
                  </a:cubicBezTo>
                  <a:lnTo>
                    <a:pt x="1131" y="530"/>
                  </a:lnTo>
                  <a:cubicBezTo>
                    <a:pt x="1135" y="529"/>
                    <a:pt x="1139" y="528"/>
                    <a:pt x="1144" y="527"/>
                  </a:cubicBezTo>
                  <a:lnTo>
                    <a:pt x="1144" y="527"/>
                  </a:lnTo>
                  <a:cubicBezTo>
                    <a:pt x="1152" y="526"/>
                    <a:pt x="1161" y="524"/>
                    <a:pt x="1170" y="522"/>
                  </a:cubicBezTo>
                  <a:lnTo>
                    <a:pt x="1170" y="522"/>
                  </a:lnTo>
                  <a:cubicBezTo>
                    <a:pt x="1173" y="521"/>
                    <a:pt x="1176" y="521"/>
                    <a:pt x="1179" y="520"/>
                  </a:cubicBezTo>
                  <a:lnTo>
                    <a:pt x="1179" y="520"/>
                  </a:lnTo>
                  <a:cubicBezTo>
                    <a:pt x="1191" y="518"/>
                    <a:pt x="1203" y="515"/>
                    <a:pt x="1216" y="512"/>
                  </a:cubicBezTo>
                  <a:lnTo>
                    <a:pt x="1216" y="512"/>
                  </a:lnTo>
                  <a:cubicBezTo>
                    <a:pt x="1219" y="512"/>
                    <a:pt x="1222" y="510"/>
                    <a:pt x="1226" y="510"/>
                  </a:cubicBezTo>
                  <a:lnTo>
                    <a:pt x="1226" y="510"/>
                  </a:lnTo>
                  <a:cubicBezTo>
                    <a:pt x="1235" y="507"/>
                    <a:pt x="1243" y="505"/>
                    <a:pt x="1252" y="503"/>
                  </a:cubicBezTo>
                  <a:lnTo>
                    <a:pt x="1252" y="503"/>
                  </a:lnTo>
                  <a:cubicBezTo>
                    <a:pt x="1256" y="502"/>
                    <a:pt x="1260" y="500"/>
                    <a:pt x="1265" y="499"/>
                  </a:cubicBezTo>
                  <a:lnTo>
                    <a:pt x="1265" y="499"/>
                  </a:lnTo>
                  <a:cubicBezTo>
                    <a:pt x="1273" y="497"/>
                    <a:pt x="1280" y="495"/>
                    <a:pt x="1288" y="492"/>
                  </a:cubicBezTo>
                  <a:lnTo>
                    <a:pt x="1288" y="492"/>
                  </a:lnTo>
                  <a:cubicBezTo>
                    <a:pt x="1292" y="491"/>
                    <a:pt x="1296" y="490"/>
                    <a:pt x="1299" y="488"/>
                  </a:cubicBezTo>
                  <a:lnTo>
                    <a:pt x="1299" y="488"/>
                  </a:lnTo>
                  <a:cubicBezTo>
                    <a:pt x="1310" y="485"/>
                    <a:pt x="1321" y="481"/>
                    <a:pt x="1333" y="477"/>
                  </a:cubicBezTo>
                  <a:lnTo>
                    <a:pt x="1446" y="543"/>
                  </a:lnTo>
                  <a:lnTo>
                    <a:pt x="1571" y="470"/>
                  </a:lnTo>
                  <a:lnTo>
                    <a:pt x="1571" y="339"/>
                  </a:lnTo>
                  <a:lnTo>
                    <a:pt x="1571" y="339"/>
                  </a:lnTo>
                  <a:cubicBezTo>
                    <a:pt x="1608" y="305"/>
                    <a:pt x="1637" y="270"/>
                    <a:pt x="1657" y="233"/>
                  </a:cubicBezTo>
                  <a:lnTo>
                    <a:pt x="1657" y="233"/>
                  </a:lnTo>
                  <a:cubicBezTo>
                    <a:pt x="1664" y="220"/>
                    <a:pt x="1670" y="208"/>
                    <a:pt x="1675" y="195"/>
                  </a:cubicBezTo>
                  <a:lnTo>
                    <a:pt x="1835" y="195"/>
                  </a:lnTo>
                  <a:lnTo>
                    <a:pt x="1836" y="0"/>
                  </a:lnTo>
                  <a:lnTo>
                    <a:pt x="1837" y="337"/>
                  </a:lnTo>
                  <a:lnTo>
                    <a:pt x="1836" y="531"/>
                  </a:lnTo>
                  <a:lnTo>
                    <a:pt x="1684" y="531"/>
                  </a:lnTo>
                  <a:lnTo>
                    <a:pt x="1685" y="741"/>
                  </a:lnTo>
                  <a:lnTo>
                    <a:pt x="1447" y="879"/>
                  </a:lnTo>
                  <a:lnTo>
                    <a:pt x="1334" y="813"/>
                  </a:lnTo>
                  <a:lnTo>
                    <a:pt x="1334" y="813"/>
                  </a:lnTo>
                  <a:cubicBezTo>
                    <a:pt x="1323" y="817"/>
                    <a:pt x="1311" y="821"/>
                    <a:pt x="1300" y="825"/>
                  </a:cubicBezTo>
                  <a:lnTo>
                    <a:pt x="1300" y="825"/>
                  </a:lnTo>
                  <a:cubicBezTo>
                    <a:pt x="1297" y="826"/>
                    <a:pt x="1293" y="827"/>
                    <a:pt x="1289" y="828"/>
                  </a:cubicBezTo>
                  <a:lnTo>
                    <a:pt x="1289" y="828"/>
                  </a:lnTo>
                  <a:cubicBezTo>
                    <a:pt x="1281" y="831"/>
                    <a:pt x="1273" y="833"/>
                    <a:pt x="1265" y="836"/>
                  </a:cubicBezTo>
                  <a:lnTo>
                    <a:pt x="1265" y="836"/>
                  </a:lnTo>
                  <a:cubicBezTo>
                    <a:pt x="1263" y="836"/>
                    <a:pt x="1261" y="837"/>
                    <a:pt x="1259" y="838"/>
                  </a:cubicBezTo>
                  <a:lnTo>
                    <a:pt x="1259" y="838"/>
                  </a:lnTo>
                  <a:cubicBezTo>
                    <a:pt x="1257" y="838"/>
                    <a:pt x="1256" y="838"/>
                    <a:pt x="1253" y="839"/>
                  </a:cubicBezTo>
                  <a:lnTo>
                    <a:pt x="1253" y="839"/>
                  </a:lnTo>
                  <a:cubicBezTo>
                    <a:pt x="1245" y="842"/>
                    <a:pt x="1236" y="844"/>
                    <a:pt x="1226" y="846"/>
                  </a:cubicBezTo>
                  <a:lnTo>
                    <a:pt x="1226" y="846"/>
                  </a:lnTo>
                  <a:cubicBezTo>
                    <a:pt x="1223" y="847"/>
                    <a:pt x="1220" y="848"/>
                    <a:pt x="1216" y="849"/>
                  </a:cubicBezTo>
                  <a:lnTo>
                    <a:pt x="1216" y="849"/>
                  </a:lnTo>
                  <a:cubicBezTo>
                    <a:pt x="1204" y="851"/>
                    <a:pt x="1192" y="854"/>
                    <a:pt x="1179" y="857"/>
                  </a:cubicBezTo>
                  <a:lnTo>
                    <a:pt x="1179" y="857"/>
                  </a:lnTo>
                  <a:cubicBezTo>
                    <a:pt x="1179" y="857"/>
                    <a:pt x="1179" y="858"/>
                    <a:pt x="1178" y="858"/>
                  </a:cubicBezTo>
                  <a:lnTo>
                    <a:pt x="1178" y="858"/>
                  </a:lnTo>
                  <a:cubicBezTo>
                    <a:pt x="1176" y="858"/>
                    <a:pt x="1174" y="858"/>
                    <a:pt x="1171" y="859"/>
                  </a:cubicBezTo>
                  <a:lnTo>
                    <a:pt x="1171" y="859"/>
                  </a:lnTo>
                  <a:cubicBezTo>
                    <a:pt x="1162" y="860"/>
                    <a:pt x="1154" y="862"/>
                    <a:pt x="1144" y="864"/>
                  </a:cubicBezTo>
                  <a:lnTo>
                    <a:pt x="1144" y="864"/>
                  </a:lnTo>
                  <a:cubicBezTo>
                    <a:pt x="1140" y="864"/>
                    <a:pt x="1136" y="865"/>
                    <a:pt x="1132" y="866"/>
                  </a:cubicBezTo>
                  <a:lnTo>
                    <a:pt x="1132" y="866"/>
                  </a:lnTo>
                  <a:cubicBezTo>
                    <a:pt x="1124" y="867"/>
                    <a:pt x="1116" y="868"/>
                    <a:pt x="1108" y="869"/>
                  </a:cubicBezTo>
                  <a:lnTo>
                    <a:pt x="1108" y="869"/>
                  </a:lnTo>
                  <a:cubicBezTo>
                    <a:pt x="1106" y="870"/>
                    <a:pt x="1104" y="870"/>
                    <a:pt x="1102" y="870"/>
                  </a:cubicBezTo>
                  <a:lnTo>
                    <a:pt x="1102" y="870"/>
                  </a:lnTo>
                  <a:cubicBezTo>
                    <a:pt x="1096" y="871"/>
                    <a:pt x="1091" y="872"/>
                    <a:pt x="1085" y="873"/>
                  </a:cubicBezTo>
                  <a:lnTo>
                    <a:pt x="1084" y="966"/>
                  </a:lnTo>
                  <a:lnTo>
                    <a:pt x="748" y="966"/>
                  </a:lnTo>
                  <a:lnTo>
                    <a:pt x="748" y="873"/>
                  </a:lnTo>
                  <a:lnTo>
                    <a:pt x="748" y="873"/>
                  </a:lnTo>
                  <a:cubicBezTo>
                    <a:pt x="738" y="871"/>
                    <a:pt x="727" y="870"/>
                    <a:pt x="717" y="868"/>
                  </a:cubicBezTo>
                  <a:lnTo>
                    <a:pt x="717" y="868"/>
                  </a:lnTo>
                  <a:cubicBezTo>
                    <a:pt x="713" y="868"/>
                    <a:pt x="710" y="867"/>
                    <a:pt x="706" y="867"/>
                  </a:cubicBezTo>
                  <a:lnTo>
                    <a:pt x="706" y="867"/>
                  </a:lnTo>
                  <a:cubicBezTo>
                    <a:pt x="700" y="866"/>
                    <a:pt x="692" y="864"/>
                    <a:pt x="686" y="863"/>
                  </a:cubicBezTo>
                  <a:lnTo>
                    <a:pt x="686" y="863"/>
                  </a:lnTo>
                  <a:cubicBezTo>
                    <a:pt x="685" y="863"/>
                    <a:pt x="685" y="863"/>
                    <a:pt x="685" y="863"/>
                  </a:cubicBezTo>
                  <a:lnTo>
                    <a:pt x="685" y="863"/>
                  </a:lnTo>
                  <a:cubicBezTo>
                    <a:pt x="674" y="861"/>
                    <a:pt x="662" y="859"/>
                    <a:pt x="651" y="856"/>
                  </a:cubicBezTo>
                  <a:lnTo>
                    <a:pt x="651" y="856"/>
                  </a:lnTo>
                  <a:cubicBezTo>
                    <a:pt x="647" y="856"/>
                    <a:pt x="644" y="854"/>
                    <a:pt x="641" y="854"/>
                  </a:cubicBezTo>
                  <a:lnTo>
                    <a:pt x="641" y="854"/>
                  </a:lnTo>
                  <a:cubicBezTo>
                    <a:pt x="632" y="852"/>
                    <a:pt x="624" y="850"/>
                    <a:pt x="616" y="849"/>
                  </a:cubicBezTo>
                  <a:lnTo>
                    <a:pt x="616" y="849"/>
                  </a:lnTo>
                  <a:cubicBezTo>
                    <a:pt x="612" y="848"/>
                    <a:pt x="608" y="846"/>
                    <a:pt x="604" y="845"/>
                  </a:cubicBezTo>
                  <a:lnTo>
                    <a:pt x="604" y="845"/>
                  </a:lnTo>
                  <a:cubicBezTo>
                    <a:pt x="597" y="843"/>
                    <a:pt x="590" y="842"/>
                    <a:pt x="582" y="840"/>
                  </a:cubicBezTo>
                  <a:lnTo>
                    <a:pt x="582" y="840"/>
                  </a:lnTo>
                  <a:cubicBezTo>
                    <a:pt x="579" y="838"/>
                    <a:pt x="574" y="838"/>
                    <a:pt x="570" y="836"/>
                  </a:cubicBezTo>
                  <a:lnTo>
                    <a:pt x="570" y="836"/>
                  </a:lnTo>
                  <a:cubicBezTo>
                    <a:pt x="563" y="834"/>
                    <a:pt x="556" y="832"/>
                    <a:pt x="549" y="830"/>
                  </a:cubicBezTo>
                  <a:lnTo>
                    <a:pt x="549" y="830"/>
                  </a:lnTo>
                  <a:cubicBezTo>
                    <a:pt x="547" y="829"/>
                    <a:pt x="544" y="828"/>
                    <a:pt x="542" y="828"/>
                  </a:cubicBezTo>
                  <a:lnTo>
                    <a:pt x="542" y="828"/>
                  </a:lnTo>
                  <a:cubicBezTo>
                    <a:pt x="540" y="827"/>
                    <a:pt x="539" y="826"/>
                    <a:pt x="537" y="826"/>
                  </a:cubicBezTo>
                  <a:lnTo>
                    <a:pt x="537" y="826"/>
                  </a:lnTo>
                  <a:cubicBezTo>
                    <a:pt x="525" y="822"/>
                    <a:pt x="512" y="818"/>
                    <a:pt x="500" y="813"/>
                  </a:cubicBezTo>
                  <a:lnTo>
                    <a:pt x="386" y="879"/>
                  </a:lnTo>
                  <a:lnTo>
                    <a:pt x="150" y="741"/>
                  </a:lnTo>
                  <a:lnTo>
                    <a:pt x="149" y="531"/>
                  </a:lnTo>
                  <a:lnTo>
                    <a:pt x="1" y="531"/>
                  </a:lnTo>
                  <a:lnTo>
                    <a:pt x="0" y="195"/>
                  </a:lnTo>
                </a:path>
              </a:pathLst>
            </a:custGeom>
            <a:solidFill>
              <a:schemeClr val="accent4">
                <a:lumMod val="75000"/>
              </a:schemeClr>
            </a:solidFill>
            <a:ln>
              <a:noFill/>
            </a:ln>
          </p:spPr>
          <p:style>
            <a:lnRef idx="0">
              <a:scrgbClr r="0" g="0" b="0"/>
            </a:lnRef>
            <a:fillRef idx="0">
              <a:scrgbClr r="0" g="0" b="0"/>
            </a:fillRef>
            <a:effectRef idx="0">
              <a:scrgbClr r="0" g="0" b="0"/>
            </a:effectRef>
            <a:fontRef idx="minor"/>
          </p:style>
        </p:sp>
        <p:sp>
          <p:nvSpPr>
            <p:cNvPr id="289" name="CustomShape 84"/>
            <p:cNvSpPr/>
            <p:nvPr/>
          </p:nvSpPr>
          <p:spPr>
            <a:xfrm>
              <a:off x="10649160" y="4256280"/>
              <a:ext cx="362880" cy="214560"/>
            </a:xfrm>
            <a:custGeom>
              <a:avLst/>
              <a:gdLst/>
              <a:ahLst/>
              <a:cxnLst/>
              <a:rect l="l" t="t" r="r" b="b"/>
              <a:pathLst>
                <a:path w="1837" h="1064">
                  <a:moveTo>
                    <a:pt x="685" y="666"/>
                  </a:moveTo>
                  <a:lnTo>
                    <a:pt x="685" y="666"/>
                  </a:lnTo>
                  <a:cubicBezTo>
                    <a:pt x="813" y="740"/>
                    <a:pt x="1021" y="740"/>
                    <a:pt x="1149" y="666"/>
                  </a:cubicBezTo>
                  <a:lnTo>
                    <a:pt x="1149" y="666"/>
                  </a:lnTo>
                  <a:cubicBezTo>
                    <a:pt x="1277" y="592"/>
                    <a:pt x="1279" y="472"/>
                    <a:pt x="1150" y="397"/>
                  </a:cubicBezTo>
                  <a:lnTo>
                    <a:pt x="1150" y="397"/>
                  </a:lnTo>
                  <a:cubicBezTo>
                    <a:pt x="1023" y="323"/>
                    <a:pt x="815" y="323"/>
                    <a:pt x="687" y="397"/>
                  </a:cubicBezTo>
                  <a:lnTo>
                    <a:pt x="687" y="397"/>
                  </a:lnTo>
                  <a:cubicBezTo>
                    <a:pt x="559" y="472"/>
                    <a:pt x="558" y="592"/>
                    <a:pt x="685" y="666"/>
                  </a:cubicBezTo>
                  <a:close/>
                  <a:moveTo>
                    <a:pt x="160" y="629"/>
                  </a:moveTo>
                  <a:lnTo>
                    <a:pt x="0" y="629"/>
                  </a:lnTo>
                  <a:lnTo>
                    <a:pt x="1" y="434"/>
                  </a:lnTo>
                  <a:lnTo>
                    <a:pt x="162" y="434"/>
                  </a:lnTo>
                  <a:lnTo>
                    <a:pt x="162" y="434"/>
                  </a:lnTo>
                  <a:cubicBezTo>
                    <a:pt x="181" y="384"/>
                    <a:pt x="215" y="335"/>
                    <a:pt x="265" y="291"/>
                  </a:cubicBezTo>
                  <a:lnTo>
                    <a:pt x="152" y="225"/>
                  </a:lnTo>
                  <a:lnTo>
                    <a:pt x="390" y="87"/>
                  </a:lnTo>
                  <a:lnTo>
                    <a:pt x="503" y="153"/>
                  </a:lnTo>
                  <a:lnTo>
                    <a:pt x="503" y="153"/>
                  </a:lnTo>
                  <a:cubicBezTo>
                    <a:pt x="581" y="124"/>
                    <a:pt x="665" y="104"/>
                    <a:pt x="753" y="93"/>
                  </a:cubicBezTo>
                  <a:lnTo>
                    <a:pt x="753" y="0"/>
                  </a:lnTo>
                  <a:lnTo>
                    <a:pt x="1089" y="0"/>
                  </a:lnTo>
                  <a:lnTo>
                    <a:pt x="1088" y="93"/>
                  </a:lnTo>
                  <a:lnTo>
                    <a:pt x="1088" y="93"/>
                  </a:lnTo>
                  <a:cubicBezTo>
                    <a:pt x="1175" y="104"/>
                    <a:pt x="1260" y="124"/>
                    <a:pt x="1337" y="153"/>
                  </a:cubicBezTo>
                  <a:lnTo>
                    <a:pt x="1451" y="87"/>
                  </a:lnTo>
                  <a:lnTo>
                    <a:pt x="1687" y="225"/>
                  </a:lnTo>
                  <a:lnTo>
                    <a:pt x="1573" y="291"/>
                  </a:lnTo>
                  <a:lnTo>
                    <a:pt x="1573" y="291"/>
                  </a:lnTo>
                  <a:cubicBezTo>
                    <a:pt x="1623" y="335"/>
                    <a:pt x="1657" y="384"/>
                    <a:pt x="1676" y="434"/>
                  </a:cubicBezTo>
                  <a:lnTo>
                    <a:pt x="1836" y="434"/>
                  </a:lnTo>
                  <a:lnTo>
                    <a:pt x="1835" y="629"/>
                  </a:lnTo>
                  <a:lnTo>
                    <a:pt x="1675" y="629"/>
                  </a:lnTo>
                  <a:lnTo>
                    <a:pt x="1675" y="629"/>
                  </a:lnTo>
                  <a:cubicBezTo>
                    <a:pt x="1656" y="679"/>
                    <a:pt x="1621" y="729"/>
                    <a:pt x="1571" y="773"/>
                  </a:cubicBezTo>
                  <a:lnTo>
                    <a:pt x="1684" y="839"/>
                  </a:lnTo>
                  <a:lnTo>
                    <a:pt x="1446" y="977"/>
                  </a:lnTo>
                  <a:lnTo>
                    <a:pt x="1333" y="911"/>
                  </a:lnTo>
                  <a:lnTo>
                    <a:pt x="1333" y="911"/>
                  </a:lnTo>
                  <a:cubicBezTo>
                    <a:pt x="1255" y="940"/>
                    <a:pt x="1170" y="960"/>
                    <a:pt x="1084" y="971"/>
                  </a:cubicBezTo>
                  <a:lnTo>
                    <a:pt x="1083" y="1063"/>
                  </a:lnTo>
                  <a:lnTo>
                    <a:pt x="747" y="1063"/>
                  </a:lnTo>
                  <a:lnTo>
                    <a:pt x="748" y="971"/>
                  </a:lnTo>
                  <a:lnTo>
                    <a:pt x="748" y="971"/>
                  </a:lnTo>
                  <a:cubicBezTo>
                    <a:pt x="661" y="960"/>
                    <a:pt x="577" y="940"/>
                    <a:pt x="499" y="911"/>
                  </a:cubicBezTo>
                  <a:lnTo>
                    <a:pt x="385" y="977"/>
                  </a:lnTo>
                  <a:lnTo>
                    <a:pt x="149" y="839"/>
                  </a:lnTo>
                  <a:lnTo>
                    <a:pt x="263" y="773"/>
                  </a:lnTo>
                  <a:lnTo>
                    <a:pt x="263" y="773"/>
                  </a:lnTo>
                  <a:cubicBezTo>
                    <a:pt x="213" y="729"/>
                    <a:pt x="179" y="679"/>
                    <a:pt x="160" y="629"/>
                  </a:cubicBezTo>
                  <a:close/>
                </a:path>
              </a:pathLst>
            </a:custGeom>
            <a:solidFill>
              <a:schemeClr val="accent4"/>
            </a:solidFill>
            <a:ln>
              <a:noFill/>
            </a:ln>
          </p:spPr>
          <p:style>
            <a:lnRef idx="0">
              <a:scrgbClr r="0" g="0" b="0"/>
            </a:lnRef>
            <a:fillRef idx="0">
              <a:scrgbClr r="0" g="0" b="0"/>
            </a:fillRef>
            <a:effectRef idx="0">
              <a:scrgbClr r="0" g="0" b="0"/>
            </a:effectRef>
            <a:fontRef idx="minor"/>
          </p:style>
        </p:sp>
        <p:sp>
          <p:nvSpPr>
            <p:cNvPr id="290" name="CustomShape 85"/>
            <p:cNvSpPr/>
            <p:nvPr/>
          </p:nvSpPr>
          <p:spPr>
            <a:xfrm>
              <a:off x="8840160" y="3123360"/>
              <a:ext cx="722880" cy="1138680"/>
            </a:xfrm>
            <a:custGeom>
              <a:avLst/>
              <a:gdLst/>
              <a:ahLst/>
              <a:cxnLst/>
              <a:rect l="l" t="t" r="r" b="b"/>
              <a:pathLst>
                <a:path w="3659" h="5634">
                  <a:moveTo>
                    <a:pt x="3658" y="0"/>
                  </a:moveTo>
                  <a:lnTo>
                    <a:pt x="3658" y="0"/>
                  </a:lnTo>
                  <a:cubicBezTo>
                    <a:pt x="3658" y="919"/>
                    <a:pt x="3525" y="1829"/>
                    <a:pt x="3266" y="2701"/>
                  </a:cubicBezTo>
                  <a:lnTo>
                    <a:pt x="3266" y="2701"/>
                  </a:lnTo>
                  <a:cubicBezTo>
                    <a:pt x="3008" y="3574"/>
                    <a:pt x="2624" y="4407"/>
                    <a:pt x="2124" y="5178"/>
                  </a:cubicBezTo>
                  <a:lnTo>
                    <a:pt x="1829" y="5633"/>
                  </a:lnTo>
                  <a:lnTo>
                    <a:pt x="1829" y="5633"/>
                  </a:lnTo>
                  <a:cubicBezTo>
                    <a:pt x="1575" y="5536"/>
                    <a:pt x="1341" y="5404"/>
                    <a:pt x="1131" y="5245"/>
                  </a:cubicBezTo>
                  <a:lnTo>
                    <a:pt x="1131" y="5245"/>
                  </a:lnTo>
                  <a:cubicBezTo>
                    <a:pt x="886" y="5059"/>
                    <a:pt x="673" y="4835"/>
                    <a:pt x="501" y="4584"/>
                  </a:cubicBezTo>
                  <a:lnTo>
                    <a:pt x="501" y="4584"/>
                  </a:lnTo>
                  <a:cubicBezTo>
                    <a:pt x="181" y="4119"/>
                    <a:pt x="0" y="3560"/>
                    <a:pt x="0" y="2969"/>
                  </a:cubicBezTo>
                  <a:lnTo>
                    <a:pt x="0" y="2113"/>
                  </a:lnTo>
                  <a:lnTo>
                    <a:pt x="0" y="2113"/>
                  </a:lnTo>
                  <a:cubicBezTo>
                    <a:pt x="548" y="2218"/>
                    <a:pt x="1101" y="1965"/>
                    <a:pt x="1380" y="1482"/>
                  </a:cubicBezTo>
                  <a:lnTo>
                    <a:pt x="1829" y="705"/>
                  </a:lnTo>
                  <a:lnTo>
                    <a:pt x="1829" y="705"/>
                  </a:lnTo>
                  <a:cubicBezTo>
                    <a:pt x="2018" y="813"/>
                    <a:pt x="2224" y="866"/>
                    <a:pt x="2429" y="866"/>
                  </a:cubicBezTo>
                  <a:lnTo>
                    <a:pt x="2429" y="866"/>
                  </a:lnTo>
                  <a:cubicBezTo>
                    <a:pt x="2813" y="866"/>
                    <a:pt x="3189" y="682"/>
                    <a:pt x="3421" y="345"/>
                  </a:cubicBezTo>
                  <a:lnTo>
                    <a:pt x="3658" y="0"/>
                  </a:lnTo>
                </a:path>
              </a:pathLst>
            </a:custGeom>
            <a:solidFill>
              <a:schemeClr val="accent3"/>
            </a:solidFill>
            <a:ln>
              <a:noFill/>
            </a:ln>
          </p:spPr>
          <p:style>
            <a:lnRef idx="0">
              <a:scrgbClr r="0" g="0" b="0"/>
            </a:lnRef>
            <a:fillRef idx="0">
              <a:scrgbClr r="0" g="0" b="0"/>
            </a:fillRef>
            <a:effectRef idx="0">
              <a:scrgbClr r="0" g="0" b="0"/>
            </a:effectRef>
            <a:fontRef idx="minor"/>
          </p:style>
        </p:sp>
        <p:sp>
          <p:nvSpPr>
            <p:cNvPr id="291" name="CustomShape 86"/>
            <p:cNvSpPr/>
            <p:nvPr/>
          </p:nvSpPr>
          <p:spPr>
            <a:xfrm>
              <a:off x="8719200" y="3052800"/>
              <a:ext cx="843120" cy="1130760"/>
            </a:xfrm>
            <a:custGeom>
              <a:avLst/>
              <a:gdLst/>
              <a:ahLst/>
              <a:cxnLst/>
              <a:rect l="l" t="t" r="r" b="b"/>
              <a:pathLst>
                <a:path w="4269" h="5597">
                  <a:moveTo>
                    <a:pt x="4268" y="352"/>
                  </a:moveTo>
                  <a:lnTo>
                    <a:pt x="4031" y="697"/>
                  </a:lnTo>
                  <a:lnTo>
                    <a:pt x="4031" y="697"/>
                  </a:lnTo>
                  <a:cubicBezTo>
                    <a:pt x="3799" y="1033"/>
                    <a:pt x="3423" y="1217"/>
                    <a:pt x="3039" y="1217"/>
                  </a:cubicBezTo>
                  <a:lnTo>
                    <a:pt x="3039" y="1217"/>
                  </a:lnTo>
                  <a:cubicBezTo>
                    <a:pt x="2834" y="1217"/>
                    <a:pt x="2628" y="1165"/>
                    <a:pt x="2439" y="1056"/>
                  </a:cubicBezTo>
                  <a:lnTo>
                    <a:pt x="1990" y="1834"/>
                  </a:lnTo>
                  <a:lnTo>
                    <a:pt x="1990" y="1834"/>
                  </a:lnTo>
                  <a:cubicBezTo>
                    <a:pt x="1711" y="2316"/>
                    <a:pt x="1157" y="2569"/>
                    <a:pt x="609" y="2464"/>
                  </a:cubicBezTo>
                  <a:lnTo>
                    <a:pt x="610" y="3320"/>
                  </a:lnTo>
                  <a:lnTo>
                    <a:pt x="610" y="3320"/>
                  </a:lnTo>
                  <a:cubicBezTo>
                    <a:pt x="610" y="3911"/>
                    <a:pt x="791" y="4471"/>
                    <a:pt x="1111" y="4936"/>
                  </a:cubicBezTo>
                  <a:lnTo>
                    <a:pt x="1111" y="4936"/>
                  </a:lnTo>
                  <a:cubicBezTo>
                    <a:pt x="1283" y="5187"/>
                    <a:pt x="1496" y="5410"/>
                    <a:pt x="1741" y="5596"/>
                  </a:cubicBezTo>
                  <a:lnTo>
                    <a:pt x="1741" y="5596"/>
                  </a:lnTo>
                  <a:cubicBezTo>
                    <a:pt x="689" y="5150"/>
                    <a:pt x="0" y="4118"/>
                    <a:pt x="0" y="2969"/>
                  </a:cubicBezTo>
                  <a:lnTo>
                    <a:pt x="0" y="2112"/>
                  </a:lnTo>
                  <a:lnTo>
                    <a:pt x="0" y="2112"/>
                  </a:lnTo>
                  <a:cubicBezTo>
                    <a:pt x="548" y="2217"/>
                    <a:pt x="1102" y="1964"/>
                    <a:pt x="1380" y="1482"/>
                  </a:cubicBezTo>
                  <a:lnTo>
                    <a:pt x="1829" y="704"/>
                  </a:lnTo>
                  <a:lnTo>
                    <a:pt x="1829" y="704"/>
                  </a:lnTo>
                  <a:cubicBezTo>
                    <a:pt x="2373" y="1018"/>
                    <a:pt x="3066" y="861"/>
                    <a:pt x="3422" y="344"/>
                  </a:cubicBezTo>
                  <a:lnTo>
                    <a:pt x="3658" y="0"/>
                  </a:lnTo>
                  <a:lnTo>
                    <a:pt x="4268" y="352"/>
                  </a:lnTo>
                </a:path>
              </a:pathLst>
            </a:custGeom>
            <a:solidFill>
              <a:schemeClr val="accent3">
                <a:lumMod val="75000"/>
              </a:schemeClr>
            </a:solidFill>
            <a:ln>
              <a:noFill/>
            </a:ln>
          </p:spPr>
          <p:style>
            <a:lnRef idx="0">
              <a:scrgbClr r="0" g="0" b="0"/>
            </a:lnRef>
            <a:fillRef idx="0">
              <a:scrgbClr r="0" g="0" b="0"/>
            </a:fillRef>
            <a:effectRef idx="0">
              <a:scrgbClr r="0" g="0" b="0"/>
            </a:effectRef>
            <a:fontRef idx="minor"/>
          </p:style>
        </p:sp>
        <p:sp>
          <p:nvSpPr>
            <p:cNvPr id="292" name="CustomShape 87"/>
            <p:cNvSpPr/>
            <p:nvPr/>
          </p:nvSpPr>
          <p:spPr>
            <a:xfrm>
              <a:off x="9035640" y="3326400"/>
              <a:ext cx="486720" cy="627120"/>
            </a:xfrm>
            <a:custGeom>
              <a:avLst/>
              <a:gdLst/>
              <a:ahLst/>
              <a:cxnLst/>
              <a:rect l="l" t="t" r="r" b="b"/>
              <a:pathLst>
                <a:path w="2463" h="3106">
                  <a:moveTo>
                    <a:pt x="526" y="3105"/>
                  </a:moveTo>
                  <a:lnTo>
                    <a:pt x="526" y="3105"/>
                  </a:lnTo>
                  <a:cubicBezTo>
                    <a:pt x="370" y="2918"/>
                    <a:pt x="194" y="2769"/>
                    <a:pt x="0" y="2649"/>
                  </a:cubicBezTo>
                  <a:lnTo>
                    <a:pt x="0" y="2649"/>
                  </a:lnTo>
                  <a:cubicBezTo>
                    <a:pt x="1" y="2648"/>
                    <a:pt x="2" y="2646"/>
                    <a:pt x="3" y="2644"/>
                  </a:cubicBezTo>
                  <a:lnTo>
                    <a:pt x="3" y="2644"/>
                  </a:lnTo>
                  <a:cubicBezTo>
                    <a:pt x="200" y="2765"/>
                    <a:pt x="376" y="2922"/>
                    <a:pt x="526" y="3105"/>
                  </a:cubicBezTo>
                  <a:close/>
                  <a:moveTo>
                    <a:pt x="842" y="2465"/>
                  </a:moveTo>
                  <a:lnTo>
                    <a:pt x="842" y="2465"/>
                  </a:lnTo>
                  <a:lnTo>
                    <a:pt x="842" y="2464"/>
                  </a:lnTo>
                  <a:lnTo>
                    <a:pt x="842" y="2464"/>
                  </a:lnTo>
                  <a:cubicBezTo>
                    <a:pt x="849" y="2426"/>
                    <a:pt x="1156" y="498"/>
                    <a:pt x="2062" y="0"/>
                  </a:cubicBezTo>
                  <a:lnTo>
                    <a:pt x="2462" y="231"/>
                  </a:lnTo>
                  <a:lnTo>
                    <a:pt x="2062" y="0"/>
                  </a:lnTo>
                  <a:lnTo>
                    <a:pt x="2062" y="0"/>
                  </a:lnTo>
                  <a:cubicBezTo>
                    <a:pt x="1147" y="504"/>
                    <a:pt x="842" y="2465"/>
                    <a:pt x="842" y="2465"/>
                  </a:cubicBezTo>
                  <a:close/>
                </a:path>
              </a:pathLst>
            </a:custGeom>
            <a:solidFill>
              <a:srgbClr val="94C86A"/>
            </a:solidFill>
            <a:ln>
              <a:noFill/>
            </a:ln>
          </p:spPr>
          <p:style>
            <a:lnRef idx="0">
              <a:scrgbClr r="0" g="0" b="0"/>
            </a:lnRef>
            <a:fillRef idx="0">
              <a:scrgbClr r="0" g="0" b="0"/>
            </a:fillRef>
            <a:effectRef idx="0">
              <a:scrgbClr r="0" g="0" b="0"/>
            </a:effectRef>
            <a:fontRef idx="minor"/>
          </p:style>
        </p:sp>
        <p:sp>
          <p:nvSpPr>
            <p:cNvPr id="293" name="CustomShape 88"/>
            <p:cNvSpPr/>
            <p:nvPr/>
          </p:nvSpPr>
          <p:spPr>
            <a:xfrm>
              <a:off x="9127800" y="3273120"/>
              <a:ext cx="405720" cy="419400"/>
            </a:xfrm>
            <a:custGeom>
              <a:avLst/>
              <a:gdLst/>
              <a:ahLst/>
              <a:cxnLst/>
              <a:rect l="l" t="t" r="r" b="b"/>
              <a:pathLst>
                <a:path w="2056" h="2078">
                  <a:moveTo>
                    <a:pt x="0" y="2077"/>
                  </a:moveTo>
                  <a:lnTo>
                    <a:pt x="0" y="2077"/>
                  </a:lnTo>
                  <a:cubicBezTo>
                    <a:pt x="83" y="1721"/>
                    <a:pt x="239" y="1180"/>
                    <a:pt x="490" y="725"/>
                  </a:cubicBezTo>
                  <a:lnTo>
                    <a:pt x="490" y="725"/>
                  </a:lnTo>
                  <a:cubicBezTo>
                    <a:pt x="239" y="1180"/>
                    <a:pt x="83" y="1720"/>
                    <a:pt x="0" y="2077"/>
                  </a:cubicBezTo>
                  <a:close/>
                  <a:moveTo>
                    <a:pt x="491" y="724"/>
                  </a:moveTo>
                  <a:lnTo>
                    <a:pt x="491" y="724"/>
                  </a:lnTo>
                  <a:cubicBezTo>
                    <a:pt x="491" y="724"/>
                    <a:pt x="491" y="723"/>
                    <a:pt x="492" y="722"/>
                  </a:cubicBezTo>
                  <a:lnTo>
                    <a:pt x="492" y="722"/>
                  </a:lnTo>
                  <a:cubicBezTo>
                    <a:pt x="491" y="723"/>
                    <a:pt x="491" y="724"/>
                    <a:pt x="491" y="724"/>
                  </a:cubicBezTo>
                  <a:close/>
                  <a:moveTo>
                    <a:pt x="2055" y="529"/>
                  </a:moveTo>
                  <a:lnTo>
                    <a:pt x="1140" y="0"/>
                  </a:lnTo>
                  <a:lnTo>
                    <a:pt x="1141" y="0"/>
                  </a:lnTo>
                  <a:lnTo>
                    <a:pt x="2055" y="529"/>
                  </a:lnTo>
                  <a:close/>
                </a:path>
              </a:pathLst>
            </a:custGeom>
            <a:solidFill>
              <a:srgbClr val="94C86A"/>
            </a:solidFill>
            <a:ln>
              <a:noFill/>
            </a:ln>
          </p:spPr>
          <p:style>
            <a:lnRef idx="0">
              <a:scrgbClr r="0" g="0" b="0"/>
            </a:lnRef>
            <a:fillRef idx="0">
              <a:scrgbClr r="0" g="0" b="0"/>
            </a:fillRef>
            <a:effectRef idx="0">
              <a:scrgbClr r="0" g="0" b="0"/>
            </a:effectRef>
            <a:fontRef idx="minor"/>
          </p:style>
        </p:sp>
        <p:sp>
          <p:nvSpPr>
            <p:cNvPr id="294" name="CustomShape 89"/>
            <p:cNvSpPr/>
            <p:nvPr/>
          </p:nvSpPr>
          <p:spPr>
            <a:xfrm>
              <a:off x="9122760" y="3273120"/>
              <a:ext cx="410760" cy="441720"/>
            </a:xfrm>
            <a:custGeom>
              <a:avLst/>
              <a:gdLst/>
              <a:ahLst/>
              <a:cxnLst/>
              <a:rect l="l" t="t" r="r" b="b"/>
              <a:pathLst>
                <a:path w="2081" h="2189">
                  <a:moveTo>
                    <a:pt x="0" y="2188"/>
                  </a:moveTo>
                  <a:lnTo>
                    <a:pt x="0" y="2188"/>
                  </a:lnTo>
                  <a:lnTo>
                    <a:pt x="0" y="2188"/>
                  </a:lnTo>
                  <a:cubicBezTo>
                    <a:pt x="7" y="2153"/>
                    <a:pt x="16" y="2116"/>
                    <a:pt x="25" y="2077"/>
                  </a:cubicBezTo>
                  <a:lnTo>
                    <a:pt x="25" y="2077"/>
                  </a:lnTo>
                  <a:cubicBezTo>
                    <a:pt x="16" y="2116"/>
                    <a:pt x="7" y="2154"/>
                    <a:pt x="0" y="2188"/>
                  </a:cubicBezTo>
                  <a:close/>
                  <a:moveTo>
                    <a:pt x="515" y="725"/>
                  </a:moveTo>
                  <a:lnTo>
                    <a:pt x="515" y="725"/>
                  </a:lnTo>
                  <a:lnTo>
                    <a:pt x="516" y="724"/>
                  </a:lnTo>
                  <a:lnTo>
                    <a:pt x="516" y="724"/>
                  </a:lnTo>
                  <a:lnTo>
                    <a:pt x="515" y="725"/>
                  </a:lnTo>
                  <a:close/>
                  <a:moveTo>
                    <a:pt x="517" y="722"/>
                  </a:moveTo>
                  <a:lnTo>
                    <a:pt x="517" y="722"/>
                  </a:lnTo>
                  <a:cubicBezTo>
                    <a:pt x="686" y="415"/>
                    <a:pt x="900" y="147"/>
                    <a:pt x="1165" y="0"/>
                  </a:cubicBezTo>
                  <a:lnTo>
                    <a:pt x="1165" y="0"/>
                  </a:lnTo>
                  <a:lnTo>
                    <a:pt x="1165" y="0"/>
                  </a:lnTo>
                  <a:cubicBezTo>
                    <a:pt x="900" y="147"/>
                    <a:pt x="686" y="415"/>
                    <a:pt x="517" y="722"/>
                  </a:cubicBezTo>
                  <a:close/>
                  <a:moveTo>
                    <a:pt x="2080" y="530"/>
                  </a:moveTo>
                  <a:lnTo>
                    <a:pt x="2079" y="529"/>
                  </a:lnTo>
                  <a:lnTo>
                    <a:pt x="2079" y="529"/>
                  </a:lnTo>
                  <a:lnTo>
                    <a:pt x="2080" y="529"/>
                  </a:lnTo>
                  <a:lnTo>
                    <a:pt x="2080" y="529"/>
                  </a:lnTo>
                  <a:lnTo>
                    <a:pt x="2080" y="530"/>
                  </a:lnTo>
                  <a:close/>
                </a:path>
              </a:pathLst>
            </a:custGeom>
            <a:solidFill>
              <a:srgbClr val="00A83B"/>
            </a:solidFill>
            <a:ln>
              <a:noFill/>
            </a:ln>
          </p:spPr>
          <p:style>
            <a:lnRef idx="0">
              <a:scrgbClr r="0" g="0" b="0"/>
            </a:lnRef>
            <a:fillRef idx="0">
              <a:scrgbClr r="0" g="0" b="0"/>
            </a:fillRef>
            <a:effectRef idx="0">
              <a:scrgbClr r="0" g="0" b="0"/>
            </a:effectRef>
            <a:fontRef idx="minor"/>
          </p:style>
        </p:sp>
        <p:sp>
          <p:nvSpPr>
            <p:cNvPr id="295" name="CustomShape 90"/>
            <p:cNvSpPr/>
            <p:nvPr/>
          </p:nvSpPr>
          <p:spPr>
            <a:xfrm>
              <a:off x="8961480" y="3326400"/>
              <a:ext cx="662760" cy="771480"/>
            </a:xfrm>
            <a:custGeom>
              <a:avLst/>
              <a:gdLst/>
              <a:ahLst/>
              <a:cxnLst/>
              <a:rect l="l" t="t" r="r" b="b"/>
              <a:pathLst>
                <a:path w="3354" h="3818">
                  <a:moveTo>
                    <a:pt x="103" y="2503"/>
                  </a:moveTo>
                  <a:lnTo>
                    <a:pt x="103" y="2503"/>
                  </a:lnTo>
                  <a:cubicBezTo>
                    <a:pt x="101" y="2502"/>
                    <a:pt x="101" y="2502"/>
                    <a:pt x="100" y="2502"/>
                  </a:cubicBezTo>
                  <a:lnTo>
                    <a:pt x="100" y="2502"/>
                  </a:lnTo>
                  <a:lnTo>
                    <a:pt x="100" y="2502"/>
                  </a:lnTo>
                  <a:lnTo>
                    <a:pt x="100" y="2502"/>
                  </a:lnTo>
                  <a:cubicBezTo>
                    <a:pt x="67" y="2489"/>
                    <a:pt x="34" y="2477"/>
                    <a:pt x="0" y="2465"/>
                  </a:cubicBezTo>
                  <a:lnTo>
                    <a:pt x="0" y="2465"/>
                  </a:lnTo>
                  <a:cubicBezTo>
                    <a:pt x="4" y="2455"/>
                    <a:pt x="7" y="2446"/>
                    <a:pt x="12" y="2436"/>
                  </a:cubicBezTo>
                  <a:lnTo>
                    <a:pt x="12" y="2436"/>
                  </a:lnTo>
                  <a:cubicBezTo>
                    <a:pt x="65" y="2301"/>
                    <a:pt x="144" y="2170"/>
                    <a:pt x="259" y="2045"/>
                  </a:cubicBezTo>
                  <a:lnTo>
                    <a:pt x="259" y="2045"/>
                  </a:lnTo>
                  <a:cubicBezTo>
                    <a:pt x="327" y="1976"/>
                    <a:pt x="413" y="1900"/>
                    <a:pt x="521" y="1822"/>
                  </a:cubicBezTo>
                  <a:lnTo>
                    <a:pt x="521" y="1822"/>
                  </a:lnTo>
                  <a:cubicBezTo>
                    <a:pt x="544" y="1805"/>
                    <a:pt x="569" y="1788"/>
                    <a:pt x="595" y="1770"/>
                  </a:cubicBezTo>
                  <a:lnTo>
                    <a:pt x="595" y="1770"/>
                  </a:lnTo>
                  <a:cubicBezTo>
                    <a:pt x="599" y="1767"/>
                    <a:pt x="605" y="1764"/>
                    <a:pt x="609" y="1761"/>
                  </a:cubicBezTo>
                  <a:lnTo>
                    <a:pt x="609" y="1761"/>
                  </a:lnTo>
                  <a:lnTo>
                    <a:pt x="609" y="1761"/>
                  </a:lnTo>
                  <a:lnTo>
                    <a:pt x="609" y="1761"/>
                  </a:lnTo>
                  <a:lnTo>
                    <a:pt x="609" y="1761"/>
                  </a:lnTo>
                  <a:cubicBezTo>
                    <a:pt x="648" y="1786"/>
                    <a:pt x="684" y="1813"/>
                    <a:pt x="720" y="1840"/>
                  </a:cubicBezTo>
                  <a:lnTo>
                    <a:pt x="720" y="1840"/>
                  </a:lnTo>
                  <a:cubicBezTo>
                    <a:pt x="754" y="1867"/>
                    <a:pt x="786" y="1894"/>
                    <a:pt x="818" y="1923"/>
                  </a:cubicBezTo>
                  <a:lnTo>
                    <a:pt x="818" y="1923"/>
                  </a:lnTo>
                  <a:cubicBezTo>
                    <a:pt x="818" y="1923"/>
                    <a:pt x="818" y="1923"/>
                    <a:pt x="817" y="1924"/>
                  </a:cubicBezTo>
                  <a:lnTo>
                    <a:pt x="817" y="1924"/>
                  </a:lnTo>
                  <a:lnTo>
                    <a:pt x="818" y="1924"/>
                  </a:lnTo>
                  <a:lnTo>
                    <a:pt x="818" y="1924"/>
                  </a:lnTo>
                  <a:cubicBezTo>
                    <a:pt x="985" y="2074"/>
                    <a:pt x="1118" y="2255"/>
                    <a:pt x="1219" y="2465"/>
                  </a:cubicBezTo>
                  <a:lnTo>
                    <a:pt x="1219" y="2465"/>
                  </a:lnTo>
                  <a:cubicBezTo>
                    <a:pt x="1219" y="2465"/>
                    <a:pt x="1219" y="2465"/>
                    <a:pt x="1219" y="2464"/>
                  </a:cubicBezTo>
                  <a:lnTo>
                    <a:pt x="1219" y="2464"/>
                  </a:lnTo>
                  <a:lnTo>
                    <a:pt x="1219" y="2465"/>
                  </a:lnTo>
                  <a:lnTo>
                    <a:pt x="1219" y="2465"/>
                  </a:lnTo>
                  <a:cubicBezTo>
                    <a:pt x="1219" y="2465"/>
                    <a:pt x="1524" y="504"/>
                    <a:pt x="2439" y="0"/>
                  </a:cubicBezTo>
                  <a:lnTo>
                    <a:pt x="2839" y="231"/>
                  </a:lnTo>
                  <a:lnTo>
                    <a:pt x="2897" y="264"/>
                  </a:lnTo>
                  <a:lnTo>
                    <a:pt x="2898" y="265"/>
                  </a:lnTo>
                  <a:lnTo>
                    <a:pt x="2898" y="265"/>
                  </a:lnTo>
                  <a:lnTo>
                    <a:pt x="3353" y="528"/>
                  </a:lnTo>
                  <a:lnTo>
                    <a:pt x="3353" y="528"/>
                  </a:lnTo>
                  <a:cubicBezTo>
                    <a:pt x="2591" y="823"/>
                    <a:pt x="1814" y="2122"/>
                    <a:pt x="1315" y="3817"/>
                  </a:cubicBezTo>
                  <a:lnTo>
                    <a:pt x="1315" y="3817"/>
                  </a:lnTo>
                  <a:lnTo>
                    <a:pt x="1315" y="3817"/>
                  </a:lnTo>
                  <a:cubicBezTo>
                    <a:pt x="1288" y="3749"/>
                    <a:pt x="1259" y="3682"/>
                    <a:pt x="1227" y="3617"/>
                  </a:cubicBezTo>
                  <a:lnTo>
                    <a:pt x="1227" y="3617"/>
                  </a:lnTo>
                  <a:cubicBezTo>
                    <a:pt x="1151" y="3458"/>
                    <a:pt x="1066" y="3317"/>
                    <a:pt x="972" y="3192"/>
                  </a:cubicBezTo>
                  <a:lnTo>
                    <a:pt x="972" y="3192"/>
                  </a:lnTo>
                  <a:cubicBezTo>
                    <a:pt x="949" y="3162"/>
                    <a:pt x="926" y="3133"/>
                    <a:pt x="903" y="3105"/>
                  </a:cubicBezTo>
                  <a:lnTo>
                    <a:pt x="903" y="3105"/>
                  </a:lnTo>
                  <a:cubicBezTo>
                    <a:pt x="753" y="2922"/>
                    <a:pt x="577" y="2765"/>
                    <a:pt x="380" y="2644"/>
                  </a:cubicBezTo>
                  <a:lnTo>
                    <a:pt x="380" y="2644"/>
                  </a:lnTo>
                  <a:lnTo>
                    <a:pt x="380" y="2644"/>
                  </a:lnTo>
                  <a:cubicBezTo>
                    <a:pt x="292" y="2589"/>
                    <a:pt x="199" y="2542"/>
                    <a:pt x="103" y="2503"/>
                  </a:cubicBezTo>
                  <a:close/>
                  <a:moveTo>
                    <a:pt x="741" y="2154"/>
                  </a:moveTo>
                  <a:lnTo>
                    <a:pt x="741" y="2154"/>
                  </a:lnTo>
                  <a:cubicBezTo>
                    <a:pt x="749" y="2169"/>
                    <a:pt x="756" y="2185"/>
                    <a:pt x="764" y="2200"/>
                  </a:cubicBezTo>
                  <a:lnTo>
                    <a:pt x="764" y="2200"/>
                  </a:lnTo>
                  <a:lnTo>
                    <a:pt x="764" y="2200"/>
                  </a:lnTo>
                  <a:cubicBezTo>
                    <a:pt x="756" y="2185"/>
                    <a:pt x="749" y="2169"/>
                    <a:pt x="741" y="2154"/>
                  </a:cubicBezTo>
                  <a:close/>
                  <a:moveTo>
                    <a:pt x="0" y="2465"/>
                  </a:moveTo>
                  <a:lnTo>
                    <a:pt x="0" y="2465"/>
                  </a:lnTo>
                  <a:close/>
                </a:path>
              </a:pathLst>
            </a:custGeom>
            <a:solidFill>
              <a:schemeClr val="accent2"/>
            </a:solidFill>
            <a:ln>
              <a:noFill/>
            </a:ln>
          </p:spPr>
          <p:style>
            <a:lnRef idx="0">
              <a:scrgbClr r="0" g="0" b="0"/>
            </a:lnRef>
            <a:fillRef idx="0">
              <a:scrgbClr r="0" g="0" b="0"/>
            </a:fillRef>
            <a:effectRef idx="0">
              <a:scrgbClr r="0" g="0" b="0"/>
            </a:effectRef>
            <a:fontRef idx="minor"/>
          </p:style>
        </p:sp>
        <p:sp>
          <p:nvSpPr>
            <p:cNvPr id="296" name="CustomShape 91"/>
            <p:cNvSpPr/>
            <p:nvPr/>
          </p:nvSpPr>
          <p:spPr>
            <a:xfrm>
              <a:off x="9122760" y="3380040"/>
              <a:ext cx="410760" cy="335520"/>
            </a:xfrm>
            <a:custGeom>
              <a:avLst/>
              <a:gdLst/>
              <a:ahLst/>
              <a:cxnLst/>
              <a:rect l="l" t="t" r="r" b="b"/>
              <a:pathLst>
                <a:path w="2082" h="1661">
                  <a:moveTo>
                    <a:pt x="1" y="1660"/>
                  </a:moveTo>
                  <a:lnTo>
                    <a:pt x="1" y="1660"/>
                  </a:lnTo>
                  <a:lnTo>
                    <a:pt x="0" y="1660"/>
                  </a:lnTo>
                  <a:lnTo>
                    <a:pt x="0" y="1660"/>
                  </a:lnTo>
                  <a:cubicBezTo>
                    <a:pt x="1" y="1659"/>
                    <a:pt x="1" y="1659"/>
                    <a:pt x="1" y="1659"/>
                  </a:cubicBezTo>
                  <a:lnTo>
                    <a:pt x="1" y="1659"/>
                  </a:lnTo>
                  <a:lnTo>
                    <a:pt x="1" y="1659"/>
                  </a:lnTo>
                  <a:cubicBezTo>
                    <a:pt x="1" y="1659"/>
                    <a:pt x="1" y="1659"/>
                    <a:pt x="1" y="1660"/>
                  </a:cubicBezTo>
                  <a:close/>
                  <a:moveTo>
                    <a:pt x="2081" y="1"/>
                  </a:moveTo>
                  <a:lnTo>
                    <a:pt x="2080" y="0"/>
                  </a:lnTo>
                  <a:lnTo>
                    <a:pt x="2081" y="1"/>
                  </a:lnTo>
                  <a:close/>
                </a:path>
              </a:pathLst>
            </a:custGeom>
            <a:solidFill>
              <a:srgbClr val="75BB2A"/>
            </a:solidFill>
            <a:ln>
              <a:noFill/>
            </a:ln>
          </p:spPr>
          <p:style>
            <a:lnRef idx="0">
              <a:scrgbClr r="0" g="0" b="0"/>
            </a:lnRef>
            <a:fillRef idx="0">
              <a:scrgbClr r="0" g="0" b="0"/>
            </a:fillRef>
            <a:effectRef idx="0">
              <a:scrgbClr r="0" g="0" b="0"/>
            </a:effectRef>
            <a:fontRef idx="minor"/>
          </p:style>
        </p:sp>
        <p:sp>
          <p:nvSpPr>
            <p:cNvPr id="297" name="CustomShape 92"/>
            <p:cNvSpPr/>
            <p:nvPr/>
          </p:nvSpPr>
          <p:spPr>
            <a:xfrm>
              <a:off x="9122760" y="3373560"/>
              <a:ext cx="410760" cy="451440"/>
            </a:xfrm>
            <a:custGeom>
              <a:avLst/>
              <a:gdLst/>
              <a:ahLst/>
              <a:cxnLst/>
              <a:rect l="l" t="t" r="r" b="b"/>
              <a:pathLst>
                <a:path w="2080" h="2235">
                  <a:moveTo>
                    <a:pt x="401" y="2234"/>
                  </a:moveTo>
                  <a:lnTo>
                    <a:pt x="401" y="2234"/>
                  </a:lnTo>
                  <a:cubicBezTo>
                    <a:pt x="300" y="2024"/>
                    <a:pt x="167" y="1843"/>
                    <a:pt x="0" y="1693"/>
                  </a:cubicBezTo>
                  <a:lnTo>
                    <a:pt x="0" y="1693"/>
                  </a:lnTo>
                  <a:cubicBezTo>
                    <a:pt x="0" y="1692"/>
                    <a:pt x="0" y="1692"/>
                    <a:pt x="0" y="1692"/>
                  </a:cubicBezTo>
                  <a:lnTo>
                    <a:pt x="0" y="1692"/>
                  </a:lnTo>
                  <a:cubicBezTo>
                    <a:pt x="167" y="1843"/>
                    <a:pt x="300" y="2024"/>
                    <a:pt x="401" y="2233"/>
                  </a:cubicBezTo>
                  <a:lnTo>
                    <a:pt x="401" y="2233"/>
                  </a:lnTo>
                  <a:cubicBezTo>
                    <a:pt x="401" y="2234"/>
                    <a:pt x="401" y="2234"/>
                    <a:pt x="401" y="2234"/>
                  </a:cubicBezTo>
                  <a:close/>
                  <a:moveTo>
                    <a:pt x="2079" y="33"/>
                  </a:moveTo>
                  <a:lnTo>
                    <a:pt x="2021" y="0"/>
                  </a:lnTo>
                  <a:lnTo>
                    <a:pt x="2079" y="33"/>
                  </a:lnTo>
                  <a:close/>
                </a:path>
              </a:pathLst>
            </a:custGeom>
            <a:solidFill>
              <a:srgbClr val="75BB2A"/>
            </a:solidFill>
            <a:ln>
              <a:noFill/>
            </a:ln>
          </p:spPr>
          <p:style>
            <a:lnRef idx="0">
              <a:scrgbClr r="0" g="0" b="0"/>
            </a:lnRef>
            <a:fillRef idx="0">
              <a:scrgbClr r="0" g="0" b="0"/>
            </a:fillRef>
            <a:effectRef idx="0">
              <a:scrgbClr r="0" g="0" b="0"/>
            </a:effectRef>
            <a:fontRef idx="minor"/>
          </p:style>
        </p:sp>
        <p:sp>
          <p:nvSpPr>
            <p:cNvPr id="298" name="CustomShape 93"/>
            <p:cNvSpPr/>
            <p:nvPr/>
          </p:nvSpPr>
          <p:spPr>
            <a:xfrm>
              <a:off x="8870760" y="3273120"/>
              <a:ext cx="662400" cy="824040"/>
            </a:xfrm>
            <a:custGeom>
              <a:avLst/>
              <a:gdLst/>
              <a:ahLst/>
              <a:cxnLst/>
              <a:rect l="l" t="t" r="r" b="b"/>
              <a:pathLst>
                <a:path w="2191256" h="2663626">
                  <a:moveTo>
                    <a:pt x="747416" y="2248495"/>
                  </a:moveTo>
                  <a:cubicBezTo>
                    <a:pt x="791819" y="2325516"/>
                    <a:pt x="830346" y="2406454"/>
                    <a:pt x="862996" y="2490655"/>
                  </a:cubicBezTo>
                  <a:lnTo>
                    <a:pt x="863649" y="2490655"/>
                  </a:lnTo>
                  <a:cubicBezTo>
                    <a:pt x="830346" y="2406454"/>
                    <a:pt x="791819" y="2325516"/>
                    <a:pt x="747416" y="2248495"/>
                  </a:cubicBezTo>
                  <a:close/>
                  <a:moveTo>
                    <a:pt x="362918" y="1808829"/>
                  </a:moveTo>
                  <a:cubicBezTo>
                    <a:pt x="363564" y="1808829"/>
                    <a:pt x="364210" y="1808829"/>
                    <a:pt x="364856" y="1809483"/>
                  </a:cubicBezTo>
                  <a:cubicBezTo>
                    <a:pt x="400379" y="1838245"/>
                    <a:pt x="435256" y="1868315"/>
                    <a:pt x="468842" y="1900346"/>
                  </a:cubicBezTo>
                  <a:lnTo>
                    <a:pt x="362923" y="1808834"/>
                  </a:lnTo>
                  <a:close/>
                  <a:moveTo>
                    <a:pt x="368679" y="1805949"/>
                  </a:moveTo>
                  <a:lnTo>
                    <a:pt x="369332" y="1805949"/>
                  </a:lnTo>
                  <a:lnTo>
                    <a:pt x="527211" y="1890040"/>
                  </a:lnTo>
                  <a:lnTo>
                    <a:pt x="546693" y="1899959"/>
                  </a:lnTo>
                  <a:lnTo>
                    <a:pt x="546485" y="1900306"/>
                  </a:lnTo>
                  <a:lnTo>
                    <a:pt x="548252" y="1901247"/>
                  </a:lnTo>
                  <a:cubicBezTo>
                    <a:pt x="674933" y="1979573"/>
                    <a:pt x="789860" y="2076829"/>
                    <a:pt x="891727" y="2198235"/>
                  </a:cubicBezTo>
                  <a:cubicBezTo>
                    <a:pt x="907399" y="2217164"/>
                    <a:pt x="922418" y="2236093"/>
                    <a:pt x="936131" y="2255675"/>
                  </a:cubicBezTo>
                  <a:cubicBezTo>
                    <a:pt x="1000124" y="2341182"/>
                    <a:pt x="1055629" y="2433868"/>
                    <a:pt x="1103298" y="2532429"/>
                  </a:cubicBezTo>
                  <a:cubicBezTo>
                    <a:pt x="1123540" y="2574204"/>
                    <a:pt x="1142477" y="2617936"/>
                    <a:pt x="1160108" y="2663626"/>
                  </a:cubicBezTo>
                  <a:lnTo>
                    <a:pt x="862996" y="2491308"/>
                  </a:lnTo>
                  <a:cubicBezTo>
                    <a:pt x="785289" y="2302018"/>
                    <a:pt x="696482" y="2153198"/>
                    <a:pt x="599839" y="2033097"/>
                  </a:cubicBezTo>
                  <a:cubicBezTo>
                    <a:pt x="575678" y="2003071"/>
                    <a:pt x="550864" y="1975004"/>
                    <a:pt x="526051" y="1948243"/>
                  </a:cubicBezTo>
                  <a:cubicBezTo>
                    <a:pt x="508420" y="1930619"/>
                    <a:pt x="492095" y="1912996"/>
                    <a:pt x="473811" y="1896678"/>
                  </a:cubicBezTo>
                  <a:lnTo>
                    <a:pt x="379117" y="1814957"/>
                  </a:lnTo>
                  <a:lnTo>
                    <a:pt x="365797" y="1807858"/>
                  </a:lnTo>
                  <a:lnTo>
                    <a:pt x="378220" y="1814183"/>
                  </a:lnTo>
                  <a:close/>
                  <a:moveTo>
                    <a:pt x="304112" y="1764215"/>
                  </a:moveTo>
                  <a:cubicBezTo>
                    <a:pt x="305415" y="1764869"/>
                    <a:pt x="306067" y="1765523"/>
                    <a:pt x="307370" y="1766176"/>
                  </a:cubicBezTo>
                  <a:cubicBezTo>
                    <a:pt x="304112" y="1772713"/>
                    <a:pt x="302157" y="1779250"/>
                    <a:pt x="299551" y="1785133"/>
                  </a:cubicBezTo>
                  <a:cubicBezTo>
                    <a:pt x="299551" y="1784479"/>
                    <a:pt x="300854" y="1777289"/>
                    <a:pt x="304112" y="1764215"/>
                  </a:cubicBezTo>
                  <a:close/>
                  <a:moveTo>
                    <a:pt x="403168" y="1152121"/>
                  </a:moveTo>
                  <a:lnTo>
                    <a:pt x="696380" y="1322551"/>
                  </a:lnTo>
                  <a:cubicBezTo>
                    <a:pt x="693107" y="1324510"/>
                    <a:pt x="689835" y="1326469"/>
                    <a:pt x="687217" y="1328428"/>
                  </a:cubicBezTo>
                  <a:cubicBezTo>
                    <a:pt x="670200" y="1339528"/>
                    <a:pt x="653838" y="1349976"/>
                    <a:pt x="637475" y="1361730"/>
                  </a:cubicBezTo>
                  <a:cubicBezTo>
                    <a:pt x="570717" y="1282066"/>
                    <a:pt x="492178" y="1212849"/>
                    <a:pt x="403168" y="1152121"/>
                  </a:cubicBezTo>
                  <a:close/>
                  <a:moveTo>
                    <a:pt x="397596" y="1152121"/>
                  </a:moveTo>
                  <a:lnTo>
                    <a:pt x="397743" y="1152205"/>
                  </a:lnTo>
                  <a:lnTo>
                    <a:pt x="397860" y="1152121"/>
                  </a:lnTo>
                  <a:lnTo>
                    <a:pt x="397744" y="1152205"/>
                  </a:lnTo>
                  <a:lnTo>
                    <a:pt x="402167" y="1154737"/>
                  </a:lnTo>
                  <a:cubicBezTo>
                    <a:pt x="446562" y="1185151"/>
                    <a:pt x="488346" y="1217690"/>
                    <a:pt x="527354" y="1252600"/>
                  </a:cubicBezTo>
                  <a:lnTo>
                    <a:pt x="635297" y="1364074"/>
                  </a:lnTo>
                  <a:lnTo>
                    <a:pt x="637468" y="1362381"/>
                  </a:lnTo>
                  <a:cubicBezTo>
                    <a:pt x="637468" y="1362381"/>
                    <a:pt x="638121" y="1363034"/>
                    <a:pt x="638774" y="1363034"/>
                  </a:cubicBezTo>
                  <a:cubicBezTo>
                    <a:pt x="603509" y="1388508"/>
                    <a:pt x="571836" y="1413656"/>
                    <a:pt x="543428" y="1438069"/>
                  </a:cubicBezTo>
                  <a:lnTo>
                    <a:pt x="504156" y="1474683"/>
                  </a:lnTo>
                  <a:lnTo>
                    <a:pt x="466148" y="1511197"/>
                  </a:lnTo>
                  <a:lnTo>
                    <a:pt x="413700" y="1572128"/>
                  </a:lnTo>
                  <a:lnTo>
                    <a:pt x="370730" y="1634672"/>
                  </a:lnTo>
                  <a:cubicBezTo>
                    <a:pt x="344286" y="1677342"/>
                    <a:pt x="322872" y="1720830"/>
                    <a:pt x="305675" y="1764971"/>
                  </a:cubicBezTo>
                  <a:cubicBezTo>
                    <a:pt x="304377" y="1764317"/>
                    <a:pt x="303728" y="1763663"/>
                    <a:pt x="302430" y="1763009"/>
                  </a:cubicBezTo>
                  <a:lnTo>
                    <a:pt x="316159" y="1725171"/>
                  </a:lnTo>
                  <a:lnTo>
                    <a:pt x="316131" y="1725227"/>
                  </a:lnTo>
                  <a:cubicBezTo>
                    <a:pt x="309133" y="1741588"/>
                    <a:pt x="304563" y="1754996"/>
                    <a:pt x="301625" y="1764971"/>
                  </a:cubicBezTo>
                  <a:lnTo>
                    <a:pt x="301545" y="1764924"/>
                  </a:lnTo>
                  <a:lnTo>
                    <a:pt x="298858" y="1776458"/>
                  </a:lnTo>
                  <a:cubicBezTo>
                    <a:pt x="298121" y="1779968"/>
                    <a:pt x="297794" y="1781927"/>
                    <a:pt x="297794" y="1782253"/>
                  </a:cubicBezTo>
                  <a:lnTo>
                    <a:pt x="20862" y="1621941"/>
                  </a:lnTo>
                  <a:lnTo>
                    <a:pt x="0" y="1613230"/>
                  </a:lnTo>
                  <a:lnTo>
                    <a:pt x="897" y="1610384"/>
                  </a:lnTo>
                  <a:lnTo>
                    <a:pt x="723" y="1610283"/>
                  </a:lnTo>
                  <a:lnTo>
                    <a:pt x="0" y="1612570"/>
                  </a:lnTo>
                  <a:lnTo>
                    <a:pt x="0" y="1611917"/>
                  </a:lnTo>
                  <a:lnTo>
                    <a:pt x="344" y="1610064"/>
                  </a:lnTo>
                  <a:lnTo>
                    <a:pt x="1" y="1609865"/>
                  </a:lnTo>
                  <a:lnTo>
                    <a:pt x="354" y="1610012"/>
                  </a:lnTo>
                  <a:lnTo>
                    <a:pt x="1429" y="1604212"/>
                  </a:lnTo>
                  <a:cubicBezTo>
                    <a:pt x="4737" y="1589058"/>
                    <a:pt x="15026" y="1552320"/>
                    <a:pt x="44424" y="1500886"/>
                  </a:cubicBezTo>
                  <a:cubicBezTo>
                    <a:pt x="33972" y="1519827"/>
                    <a:pt x="24989" y="1538441"/>
                    <a:pt x="17558" y="1556973"/>
                  </a:cubicBezTo>
                  <a:lnTo>
                    <a:pt x="755" y="1610179"/>
                  </a:lnTo>
                  <a:lnTo>
                    <a:pt x="938" y="1610255"/>
                  </a:lnTo>
                  <a:lnTo>
                    <a:pt x="17546" y="1557554"/>
                  </a:lnTo>
                  <a:cubicBezTo>
                    <a:pt x="24972" y="1538995"/>
                    <a:pt x="33949" y="1520354"/>
                    <a:pt x="44395" y="1501386"/>
                  </a:cubicBezTo>
                  <a:lnTo>
                    <a:pt x="61617" y="1473200"/>
                  </a:lnTo>
                  <a:lnTo>
                    <a:pt x="44506" y="1498204"/>
                  </a:lnTo>
                  <a:cubicBezTo>
                    <a:pt x="59559" y="1470779"/>
                    <a:pt x="80503" y="1438782"/>
                    <a:pt x="109301" y="1403521"/>
                  </a:cubicBezTo>
                  <a:lnTo>
                    <a:pt x="86514" y="1436820"/>
                  </a:lnTo>
                  <a:lnTo>
                    <a:pt x="109029" y="1406548"/>
                  </a:lnTo>
                  <a:cubicBezTo>
                    <a:pt x="142652" y="1365016"/>
                    <a:pt x="183456" y="1323156"/>
                    <a:pt x="231523" y="1280806"/>
                  </a:cubicBezTo>
                  <a:lnTo>
                    <a:pt x="265260" y="1253004"/>
                  </a:lnTo>
                  <a:lnTo>
                    <a:pt x="231676" y="1280622"/>
                  </a:lnTo>
                  <a:cubicBezTo>
                    <a:pt x="183577" y="1322911"/>
                    <a:pt x="142746" y="1364711"/>
                    <a:pt x="109101" y="1406184"/>
                  </a:cubicBezTo>
                  <a:cubicBezTo>
                    <a:pt x="153199" y="1350832"/>
                    <a:pt x="215303" y="1287766"/>
                    <a:pt x="302305" y="1220566"/>
                  </a:cubicBezTo>
                  <a:lnTo>
                    <a:pt x="385384" y="1161057"/>
                  </a:lnTo>
                  <a:close/>
                  <a:moveTo>
                    <a:pt x="1593492" y="0"/>
                  </a:moveTo>
                  <a:lnTo>
                    <a:pt x="2191256" y="345479"/>
                  </a:lnTo>
                  <a:lnTo>
                    <a:pt x="2190602" y="345479"/>
                  </a:lnTo>
                  <a:lnTo>
                    <a:pt x="2152711" y="323927"/>
                  </a:lnTo>
                  <a:lnTo>
                    <a:pt x="1891394" y="173066"/>
                  </a:lnTo>
                  <a:cubicBezTo>
                    <a:pt x="1299511" y="498300"/>
                    <a:pt x="1098950" y="1757436"/>
                    <a:pt x="1094377" y="1782253"/>
                  </a:cubicBezTo>
                  <a:cubicBezTo>
                    <a:pt x="1028394" y="1645760"/>
                    <a:pt x="941506" y="1527552"/>
                    <a:pt x="832406" y="1428937"/>
                  </a:cubicBezTo>
                  <a:cubicBezTo>
                    <a:pt x="836979" y="1406733"/>
                    <a:pt x="842859" y="1381916"/>
                    <a:pt x="848738" y="1356446"/>
                  </a:cubicBezTo>
                  <a:cubicBezTo>
                    <a:pt x="902962" y="1123296"/>
                    <a:pt x="1004875" y="770634"/>
                    <a:pt x="1168852" y="473483"/>
                  </a:cubicBezTo>
                  <a:lnTo>
                    <a:pt x="1169505" y="472830"/>
                  </a:lnTo>
                  <a:cubicBezTo>
                    <a:pt x="1169505" y="472830"/>
                    <a:pt x="1169505" y="472176"/>
                    <a:pt x="1170159" y="471523"/>
                  </a:cubicBezTo>
                  <a:cubicBezTo>
                    <a:pt x="1280565" y="271028"/>
                    <a:pt x="1420370" y="96003"/>
                    <a:pt x="1593492" y="0"/>
                  </a:cubicBezTo>
                  <a:close/>
                </a:path>
              </a:pathLst>
            </a:custGeom>
            <a:solidFill>
              <a:schemeClr val="accent2">
                <a:lumMod val="75000"/>
              </a:schemeClr>
            </a:solidFill>
            <a:ln>
              <a:noFill/>
            </a:ln>
          </p:spPr>
          <p:style>
            <a:lnRef idx="0">
              <a:scrgbClr r="0" g="0" b="0"/>
            </a:lnRef>
            <a:fillRef idx="0">
              <a:scrgbClr r="0" g="0" b="0"/>
            </a:fillRef>
            <a:effectRef idx="0">
              <a:scrgbClr r="0" g="0" b="0"/>
            </a:effectRef>
            <a:fontRef idx="minor"/>
          </p:style>
        </p:sp>
      </p:grpSp>
      <p:sp>
        <p:nvSpPr>
          <p:cNvPr id="299" name="TextShape 94"/>
          <p:cNvSpPr txBox="1"/>
          <p:nvPr/>
        </p:nvSpPr>
        <p:spPr>
          <a:xfrm>
            <a:off x="461160" y="304920"/>
            <a:ext cx="58032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Federal laws and how they apply</a:t>
            </a:r>
            <a:endParaRPr lang="en-US" sz="2800" b="0" strike="noStrike" spc="-1">
              <a:solidFill>
                <a:srgbClr val="000000"/>
              </a:solidFill>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CustomShape 1"/>
          <p:cNvSpPr/>
          <p:nvPr/>
        </p:nvSpPr>
        <p:spPr>
          <a:xfrm>
            <a:off x="1514520" y="2710800"/>
            <a:ext cx="7730640" cy="323028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nSpc>
                <a:spcPct val="100000"/>
              </a:lnSpc>
            </a:pPr>
            <a:endParaRPr lang="en-AU" sz="1800" b="0" strike="noStrike" spc="-1">
              <a:latin typeface="Arial"/>
            </a:endParaRPr>
          </a:p>
          <a:p>
            <a:pPr>
              <a:lnSpc>
                <a:spcPct val="100000"/>
              </a:lnSpc>
            </a:pPr>
            <a:endParaRPr lang="en-AU" sz="1800" b="0" strike="noStrike" spc="-1">
              <a:latin typeface="Arial"/>
            </a:endParaRPr>
          </a:p>
          <a:p>
            <a:pPr>
              <a:lnSpc>
                <a:spcPct val="100000"/>
              </a:lnSpc>
            </a:pPr>
            <a:endParaRPr lang="en-AU" sz="1800" b="0" strike="noStrike" spc="-1">
              <a:latin typeface="Arial"/>
            </a:endParaRPr>
          </a:p>
          <a:p>
            <a:pPr marL="285840" indent="-285480">
              <a:lnSpc>
                <a:spcPct val="100000"/>
              </a:lnSpc>
              <a:buClr>
                <a:srgbClr val="000000"/>
              </a:buClr>
              <a:buFont typeface="Wingdings" charset="2"/>
              <a:buChar char=""/>
            </a:pPr>
            <a:r>
              <a:rPr lang="en-AU" sz="1800" b="0" strike="noStrike" spc="-1">
                <a:solidFill>
                  <a:srgbClr val="000000"/>
                </a:solidFill>
                <a:latin typeface="Arial"/>
              </a:rPr>
              <a:t>The </a:t>
            </a:r>
            <a:r>
              <a:rPr lang="en-AU" sz="1800" b="0" i="1" u="sng" strike="noStrike" spc="-1">
                <a:solidFill>
                  <a:srgbClr val="0563C1"/>
                </a:solidFill>
                <a:uFillTx/>
                <a:latin typeface="Arial"/>
                <a:hlinkClick r:id="rId3"/>
              </a:rPr>
              <a:t>Cybercrime Act 2001</a:t>
            </a:r>
            <a:r>
              <a:rPr lang="en-AU" sz="1800" b="0" strike="noStrike" spc="-1">
                <a:solidFill>
                  <a:srgbClr val="000000"/>
                </a:solidFill>
                <a:latin typeface="Arial"/>
              </a:rPr>
              <a:t> modernised Commonwealth computer offences, inserting Part 10.7 into the </a:t>
            </a:r>
            <a:r>
              <a:rPr lang="en-AU" sz="1800" b="0" i="1" u="sng" strike="noStrike" spc="-1">
                <a:solidFill>
                  <a:srgbClr val="0563C1"/>
                </a:solidFill>
                <a:uFillTx/>
                <a:latin typeface="Arial"/>
                <a:hlinkClick r:id="rId4"/>
              </a:rPr>
              <a:t>Criminal Code Act 1995</a:t>
            </a:r>
            <a:r>
              <a:rPr lang="en-AU" sz="1800" b="0" strike="noStrike" spc="-1">
                <a:solidFill>
                  <a:srgbClr val="000000"/>
                </a:solidFill>
                <a:latin typeface="Arial"/>
              </a:rPr>
              <a:t> (</a:t>
            </a:r>
            <a:r>
              <a:rPr lang="en-AU" sz="1800" b="0" i="1" strike="noStrike" spc="-1">
                <a:solidFill>
                  <a:srgbClr val="000000"/>
                </a:solidFill>
                <a:latin typeface="Arial"/>
              </a:rPr>
              <a:t>Criminal Code</a:t>
            </a:r>
            <a:r>
              <a:rPr lang="en-AU" sz="1800" b="0" strike="noStrike" spc="-1">
                <a:solidFill>
                  <a:srgbClr val="000000"/>
                </a:solidFill>
                <a:latin typeface="Arial"/>
              </a:rPr>
              <a:t>). </a:t>
            </a:r>
            <a:endParaRPr lang="en-AU" sz="1800" b="0" strike="noStrike" spc="-1">
              <a:latin typeface="Arial"/>
            </a:endParaRPr>
          </a:p>
          <a:p>
            <a:pPr>
              <a:lnSpc>
                <a:spcPct val="100000"/>
              </a:lnSpc>
            </a:pPr>
            <a:endParaRPr lang="en-AU" sz="1800" b="0" strike="noStrike" spc="-1">
              <a:latin typeface="Arial"/>
            </a:endParaRPr>
          </a:p>
          <a:p>
            <a:pPr marL="285840" indent="-285480">
              <a:lnSpc>
                <a:spcPct val="100000"/>
              </a:lnSpc>
              <a:buClr>
                <a:srgbClr val="000000"/>
              </a:buClr>
              <a:buFont typeface="Wingdings" charset="2"/>
              <a:buChar char=""/>
            </a:pPr>
            <a:r>
              <a:rPr lang="en-AU" sz="1800" b="0" strike="noStrike" spc="-1">
                <a:solidFill>
                  <a:srgbClr val="000000"/>
                </a:solidFill>
                <a:latin typeface="Arial"/>
              </a:rPr>
              <a:t>The key offences cover </a:t>
            </a:r>
            <a:r>
              <a:rPr lang="en-AU" sz="1800" b="1" strike="noStrike" spc="-1">
                <a:solidFill>
                  <a:srgbClr val="000000"/>
                </a:solidFill>
                <a:latin typeface="Arial"/>
              </a:rPr>
              <a:t>unauthorised access </a:t>
            </a:r>
            <a:r>
              <a:rPr lang="en-AU" sz="1800" b="0" strike="noStrike" spc="-1">
                <a:solidFill>
                  <a:srgbClr val="000000"/>
                </a:solidFill>
                <a:latin typeface="Arial"/>
              </a:rPr>
              <a:t>to and </a:t>
            </a:r>
            <a:r>
              <a:rPr lang="en-AU" sz="1800" b="1" strike="noStrike" spc="-1">
                <a:solidFill>
                  <a:srgbClr val="000000"/>
                </a:solidFill>
                <a:latin typeface="Arial"/>
              </a:rPr>
              <a:t>modification</a:t>
            </a:r>
            <a:r>
              <a:rPr lang="en-AU" sz="1800" b="0" strike="noStrike" spc="-1">
                <a:solidFill>
                  <a:srgbClr val="000000"/>
                </a:solidFill>
                <a:latin typeface="Arial"/>
              </a:rPr>
              <a:t> or </a:t>
            </a:r>
            <a:r>
              <a:rPr lang="en-AU" sz="1800" b="1" strike="noStrike" spc="-1">
                <a:solidFill>
                  <a:srgbClr val="000000"/>
                </a:solidFill>
                <a:latin typeface="Arial"/>
              </a:rPr>
              <a:t>impairment of data </a:t>
            </a:r>
            <a:r>
              <a:rPr lang="en-AU" sz="1800" b="0" strike="noStrike" spc="-1">
                <a:solidFill>
                  <a:srgbClr val="000000"/>
                </a:solidFill>
                <a:latin typeface="Arial"/>
              </a:rPr>
              <a:t>held in a computer or other device, and unauthorised impairment of electronic communications.</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000" b="0" strike="noStrike" spc="-1">
                <a:solidFill>
                  <a:srgbClr val="000000"/>
                </a:solidFill>
                <a:latin typeface="Arial"/>
                <a:ea typeface="Arial"/>
              </a:rPr>
              <a:t>Source: </a:t>
            </a:r>
            <a:r>
              <a:rPr lang="en-AU" sz="1000" b="0" u="sng" strike="noStrike" spc="-1">
                <a:solidFill>
                  <a:srgbClr val="0563C1"/>
                </a:solidFill>
                <a:uFillTx/>
                <a:latin typeface="Arial"/>
                <a:ea typeface="Arial"/>
                <a:hlinkClick r:id="rId5"/>
              </a:rPr>
              <a:t>https://www.aph.gov.au/About_Parliament/Parliamentary_Departments/Parliamentary_Library/pubs/rp/rp1819/Quick_Guides/CybersecurityCybercrimeCybersafety</a:t>
            </a:r>
            <a:endParaRPr lang="en-AU" sz="1000" b="0" strike="noStrike" spc="-1">
              <a:latin typeface="Arial"/>
            </a:endParaRPr>
          </a:p>
          <a:p>
            <a:pPr>
              <a:lnSpc>
                <a:spcPct val="100000"/>
              </a:lnSpc>
            </a:pPr>
            <a:endParaRPr lang="en-AU" sz="1000" b="0" strike="noStrike" spc="-1">
              <a:latin typeface="Arial"/>
            </a:endParaRPr>
          </a:p>
        </p:txBody>
      </p:sp>
      <p:sp>
        <p:nvSpPr>
          <p:cNvPr id="301" name="CustomShape 2"/>
          <p:cNvSpPr/>
          <p:nvPr/>
        </p:nvSpPr>
        <p:spPr>
          <a:xfrm>
            <a:off x="1118520" y="1680480"/>
            <a:ext cx="4124520" cy="710640"/>
          </a:xfrm>
          <a:custGeom>
            <a:avLst/>
            <a:gdLst/>
            <a:ahLst/>
            <a:cxnLst/>
            <a:rect l="l" t="t" r="r" b="b"/>
            <a:pathLst>
              <a:path w="5057" h="1571">
                <a:moveTo>
                  <a:pt x="323" y="734"/>
                </a:moveTo>
                <a:lnTo>
                  <a:pt x="31" y="134"/>
                </a:lnTo>
                <a:lnTo>
                  <a:pt x="31" y="134"/>
                </a:lnTo>
                <a:cubicBezTo>
                  <a:pt x="1" y="72"/>
                  <a:pt x="46" y="0"/>
                  <a:pt x="115" y="0"/>
                </a:cubicBezTo>
                <a:lnTo>
                  <a:pt x="4651" y="0"/>
                </a:lnTo>
                <a:lnTo>
                  <a:pt x="4651" y="0"/>
                </a:lnTo>
                <a:cubicBezTo>
                  <a:pt x="4688" y="0"/>
                  <a:pt x="4721" y="22"/>
                  <a:pt x="4736" y="55"/>
                </a:cubicBezTo>
                <a:lnTo>
                  <a:pt x="5045" y="737"/>
                </a:lnTo>
                <a:lnTo>
                  <a:pt x="5045" y="737"/>
                </a:lnTo>
                <a:cubicBezTo>
                  <a:pt x="5055" y="760"/>
                  <a:pt x="5056" y="788"/>
                  <a:pt x="5045" y="812"/>
                </a:cubicBezTo>
                <a:lnTo>
                  <a:pt x="4736" y="1515"/>
                </a:lnTo>
                <a:lnTo>
                  <a:pt x="4736" y="1515"/>
                </a:lnTo>
                <a:cubicBezTo>
                  <a:pt x="4721" y="1548"/>
                  <a:pt x="4687" y="1570"/>
                  <a:pt x="4650" y="1570"/>
                </a:cubicBezTo>
                <a:lnTo>
                  <a:pt x="114" y="1570"/>
                </a:lnTo>
                <a:lnTo>
                  <a:pt x="114" y="1570"/>
                </a:lnTo>
                <a:cubicBezTo>
                  <a:pt x="45" y="1570"/>
                  <a:pt x="0" y="1499"/>
                  <a:pt x="29" y="1437"/>
                </a:cubicBezTo>
                <a:lnTo>
                  <a:pt x="323" y="815"/>
                </a:lnTo>
                <a:lnTo>
                  <a:pt x="323" y="815"/>
                </a:lnTo>
                <a:cubicBezTo>
                  <a:pt x="335" y="789"/>
                  <a:pt x="335" y="760"/>
                  <a:pt x="323" y="734"/>
                </a:cubicBezTo>
              </a:path>
            </a:pathLst>
          </a:custGeom>
          <a:solidFill>
            <a:srgbClr val="0099CC"/>
          </a:solidFill>
          <a:ln>
            <a:noFill/>
          </a:ln>
        </p:spPr>
        <p:style>
          <a:lnRef idx="0">
            <a:scrgbClr r="0" g="0" b="0"/>
          </a:lnRef>
          <a:fillRef idx="0">
            <a:scrgbClr r="0" g="0" b="0"/>
          </a:fillRef>
          <a:effectRef idx="0">
            <a:scrgbClr r="0" g="0" b="0"/>
          </a:effectRef>
          <a:fontRef idx="minor"/>
        </p:style>
        <p:txBody>
          <a:bodyPr wrap="none" anchor="ctr">
            <a:noAutofit/>
          </a:bodyPr>
          <a:lstStyle/>
          <a:p>
            <a:pPr>
              <a:lnSpc>
                <a:spcPct val="100000"/>
              </a:lnSpc>
            </a:pPr>
            <a:r>
              <a:rPr lang="en-AU" sz="2800" b="1" strike="noStrike" spc="-1">
                <a:solidFill>
                  <a:srgbClr val="FFFFFF"/>
                </a:solidFill>
                <a:latin typeface="Arial"/>
              </a:rPr>
              <a:t>  Cybercrime Act 2001</a:t>
            </a:r>
            <a:endParaRPr lang="en-AU" sz="2800" b="0" strike="noStrike" spc="-1">
              <a:latin typeface="Arial"/>
            </a:endParaRPr>
          </a:p>
        </p:txBody>
      </p:sp>
      <p:sp>
        <p:nvSpPr>
          <p:cNvPr id="302" name="TextShape 3"/>
          <p:cNvSpPr txBox="1"/>
          <p:nvPr/>
        </p:nvSpPr>
        <p:spPr>
          <a:xfrm>
            <a:off x="461160" y="304920"/>
            <a:ext cx="58032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Federal laws</a:t>
            </a:r>
            <a:endParaRPr lang="en-US" sz="2800" b="0" strike="noStrike" spc="-1">
              <a:solidFill>
                <a:srgbClr val="000000"/>
              </a:solidFill>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CustomShape 1"/>
          <p:cNvSpPr/>
          <p:nvPr/>
        </p:nvSpPr>
        <p:spPr>
          <a:xfrm>
            <a:off x="1118520" y="1680480"/>
            <a:ext cx="7701120" cy="710640"/>
          </a:xfrm>
          <a:custGeom>
            <a:avLst/>
            <a:gdLst/>
            <a:ahLst/>
            <a:cxnLst/>
            <a:rect l="l" t="t" r="r" b="b"/>
            <a:pathLst>
              <a:path w="5057" h="1571">
                <a:moveTo>
                  <a:pt x="323" y="734"/>
                </a:moveTo>
                <a:lnTo>
                  <a:pt x="31" y="134"/>
                </a:lnTo>
                <a:lnTo>
                  <a:pt x="31" y="134"/>
                </a:lnTo>
                <a:cubicBezTo>
                  <a:pt x="1" y="72"/>
                  <a:pt x="46" y="0"/>
                  <a:pt x="115" y="0"/>
                </a:cubicBezTo>
                <a:lnTo>
                  <a:pt x="4651" y="0"/>
                </a:lnTo>
                <a:lnTo>
                  <a:pt x="4651" y="0"/>
                </a:lnTo>
                <a:cubicBezTo>
                  <a:pt x="4688" y="0"/>
                  <a:pt x="4721" y="22"/>
                  <a:pt x="4736" y="55"/>
                </a:cubicBezTo>
                <a:lnTo>
                  <a:pt x="5045" y="737"/>
                </a:lnTo>
                <a:lnTo>
                  <a:pt x="5045" y="737"/>
                </a:lnTo>
                <a:cubicBezTo>
                  <a:pt x="5055" y="760"/>
                  <a:pt x="5056" y="788"/>
                  <a:pt x="5045" y="812"/>
                </a:cubicBezTo>
                <a:lnTo>
                  <a:pt x="4736" y="1515"/>
                </a:lnTo>
                <a:lnTo>
                  <a:pt x="4736" y="1515"/>
                </a:lnTo>
                <a:cubicBezTo>
                  <a:pt x="4721" y="1548"/>
                  <a:pt x="4687" y="1570"/>
                  <a:pt x="4650" y="1570"/>
                </a:cubicBezTo>
                <a:lnTo>
                  <a:pt x="114" y="1570"/>
                </a:lnTo>
                <a:lnTo>
                  <a:pt x="114" y="1570"/>
                </a:lnTo>
                <a:cubicBezTo>
                  <a:pt x="45" y="1570"/>
                  <a:pt x="0" y="1499"/>
                  <a:pt x="29" y="1437"/>
                </a:cubicBezTo>
                <a:lnTo>
                  <a:pt x="323" y="815"/>
                </a:lnTo>
                <a:lnTo>
                  <a:pt x="323" y="815"/>
                </a:lnTo>
                <a:cubicBezTo>
                  <a:pt x="335" y="789"/>
                  <a:pt x="335" y="760"/>
                  <a:pt x="323" y="734"/>
                </a:cubicBezTo>
              </a:path>
            </a:pathLst>
          </a:custGeom>
          <a:solidFill>
            <a:srgbClr val="0099CC"/>
          </a:solidFill>
          <a:ln>
            <a:noFill/>
          </a:ln>
        </p:spPr>
        <p:style>
          <a:lnRef idx="0">
            <a:scrgbClr r="0" g="0" b="0"/>
          </a:lnRef>
          <a:fillRef idx="0">
            <a:scrgbClr r="0" g="0" b="0"/>
          </a:fillRef>
          <a:effectRef idx="0">
            <a:scrgbClr r="0" g="0" b="0"/>
          </a:effectRef>
          <a:fontRef idx="minor"/>
        </p:style>
        <p:txBody>
          <a:bodyPr wrap="none" anchor="ctr">
            <a:noAutofit/>
          </a:bodyPr>
          <a:lstStyle/>
          <a:p>
            <a:pPr>
              <a:lnSpc>
                <a:spcPct val="100000"/>
              </a:lnSpc>
            </a:pPr>
            <a:r>
              <a:rPr lang="en-AU" sz="2800" b="1" strike="noStrike" spc="-1">
                <a:solidFill>
                  <a:srgbClr val="FFFFFF"/>
                </a:solidFill>
                <a:latin typeface="Arial"/>
              </a:rPr>
              <a:t>     Telecommunications Act 1997</a:t>
            </a:r>
            <a:endParaRPr lang="en-AU" sz="2800" b="0" strike="noStrike" spc="-1">
              <a:latin typeface="Arial"/>
            </a:endParaRPr>
          </a:p>
        </p:txBody>
      </p:sp>
      <p:grpSp>
        <p:nvGrpSpPr>
          <p:cNvPr id="304" name="Group 2"/>
          <p:cNvGrpSpPr/>
          <p:nvPr/>
        </p:nvGrpSpPr>
        <p:grpSpPr>
          <a:xfrm>
            <a:off x="8835840" y="2793240"/>
            <a:ext cx="2657520" cy="3103920"/>
            <a:chOff x="8835840" y="2793240"/>
            <a:chExt cx="2657520" cy="3103920"/>
          </a:xfrm>
        </p:grpSpPr>
        <p:sp>
          <p:nvSpPr>
            <p:cNvPr id="305" name="CustomShape 3"/>
            <p:cNvSpPr/>
            <p:nvPr/>
          </p:nvSpPr>
          <p:spPr>
            <a:xfrm>
              <a:off x="8852040" y="4594680"/>
              <a:ext cx="2622960" cy="1003320"/>
            </a:xfrm>
            <a:custGeom>
              <a:avLst/>
              <a:gdLst/>
              <a:ahLst/>
              <a:cxnLst/>
              <a:rect l="l" t="t" r="r" b="b"/>
              <a:pathLst>
                <a:path w="11423" h="4971">
                  <a:moveTo>
                    <a:pt x="11202" y="309"/>
                  </a:moveTo>
                  <a:lnTo>
                    <a:pt x="4327" y="4304"/>
                  </a:lnTo>
                  <a:lnTo>
                    <a:pt x="4327" y="4304"/>
                  </a:lnTo>
                  <a:cubicBezTo>
                    <a:pt x="4032" y="4476"/>
                    <a:pt x="3551" y="4476"/>
                    <a:pt x="3255" y="4305"/>
                  </a:cubicBezTo>
                  <a:lnTo>
                    <a:pt x="1741" y="3430"/>
                  </a:lnTo>
                  <a:lnTo>
                    <a:pt x="226" y="2556"/>
                  </a:lnTo>
                  <a:lnTo>
                    <a:pt x="226" y="2556"/>
                  </a:lnTo>
                  <a:cubicBezTo>
                    <a:pt x="76" y="2469"/>
                    <a:pt x="2" y="2356"/>
                    <a:pt x="2" y="2242"/>
                  </a:cubicBezTo>
                  <a:lnTo>
                    <a:pt x="1" y="2736"/>
                  </a:lnTo>
                  <a:lnTo>
                    <a:pt x="1" y="2736"/>
                  </a:lnTo>
                  <a:cubicBezTo>
                    <a:pt x="0" y="2850"/>
                    <a:pt x="75" y="2963"/>
                    <a:pt x="225" y="3050"/>
                  </a:cubicBezTo>
                  <a:lnTo>
                    <a:pt x="1739" y="3924"/>
                  </a:lnTo>
                  <a:lnTo>
                    <a:pt x="3253" y="4799"/>
                  </a:lnTo>
                  <a:lnTo>
                    <a:pt x="3253" y="4799"/>
                  </a:lnTo>
                  <a:cubicBezTo>
                    <a:pt x="3550" y="4970"/>
                    <a:pt x="4030" y="4970"/>
                    <a:pt x="4326" y="4799"/>
                  </a:cubicBezTo>
                  <a:lnTo>
                    <a:pt x="11201" y="803"/>
                  </a:lnTo>
                  <a:lnTo>
                    <a:pt x="11201" y="803"/>
                  </a:lnTo>
                  <a:cubicBezTo>
                    <a:pt x="11347" y="718"/>
                    <a:pt x="11421" y="606"/>
                    <a:pt x="11421" y="495"/>
                  </a:cubicBezTo>
                  <a:lnTo>
                    <a:pt x="11422" y="0"/>
                  </a:lnTo>
                  <a:lnTo>
                    <a:pt x="11422" y="0"/>
                  </a:lnTo>
                  <a:cubicBezTo>
                    <a:pt x="11422" y="112"/>
                    <a:pt x="11349" y="224"/>
                    <a:pt x="11202" y="309"/>
                  </a:cubicBezTo>
                </a:path>
              </a:pathLst>
            </a:custGeom>
            <a:solidFill>
              <a:schemeClr val="accent1"/>
            </a:solidFill>
            <a:ln>
              <a:noFill/>
            </a:ln>
          </p:spPr>
          <p:style>
            <a:lnRef idx="0">
              <a:scrgbClr r="0" g="0" b="0"/>
            </a:lnRef>
            <a:fillRef idx="0">
              <a:scrgbClr r="0" g="0" b="0"/>
            </a:fillRef>
            <a:effectRef idx="0">
              <a:scrgbClr r="0" g="0" b="0"/>
            </a:effectRef>
            <a:fontRef idx="minor"/>
          </p:style>
        </p:sp>
        <p:sp>
          <p:nvSpPr>
            <p:cNvPr id="306" name="CustomShape 4"/>
            <p:cNvSpPr/>
            <p:nvPr/>
          </p:nvSpPr>
          <p:spPr>
            <a:xfrm>
              <a:off x="8835840" y="4143240"/>
              <a:ext cx="2657520" cy="1354320"/>
            </a:xfrm>
            <a:custGeom>
              <a:avLst/>
              <a:gdLst/>
              <a:ahLst/>
              <a:cxnLst/>
              <a:rect l="l" t="t" r="r" b="b"/>
              <a:pathLst>
                <a:path w="11572" h="6709">
                  <a:moveTo>
                    <a:pt x="11272" y="1920"/>
                  </a:moveTo>
                  <a:lnTo>
                    <a:pt x="11272" y="1920"/>
                  </a:lnTo>
                  <a:cubicBezTo>
                    <a:pt x="11569" y="2091"/>
                    <a:pt x="11571" y="2369"/>
                    <a:pt x="11275" y="2541"/>
                  </a:cubicBezTo>
                  <a:lnTo>
                    <a:pt x="4400" y="6536"/>
                  </a:lnTo>
                  <a:lnTo>
                    <a:pt x="4400" y="6536"/>
                  </a:lnTo>
                  <a:cubicBezTo>
                    <a:pt x="4105" y="6708"/>
                    <a:pt x="3624" y="6708"/>
                    <a:pt x="3328" y="6537"/>
                  </a:cubicBezTo>
                  <a:lnTo>
                    <a:pt x="1814" y="5662"/>
                  </a:lnTo>
                  <a:lnTo>
                    <a:pt x="299" y="4788"/>
                  </a:lnTo>
                  <a:lnTo>
                    <a:pt x="299" y="4788"/>
                  </a:lnTo>
                  <a:cubicBezTo>
                    <a:pt x="2" y="4615"/>
                    <a:pt x="0" y="4338"/>
                    <a:pt x="296" y="4166"/>
                  </a:cubicBezTo>
                  <a:lnTo>
                    <a:pt x="7170" y="171"/>
                  </a:lnTo>
                  <a:lnTo>
                    <a:pt x="7170" y="171"/>
                  </a:lnTo>
                  <a:cubicBezTo>
                    <a:pt x="7465" y="0"/>
                    <a:pt x="7945" y="0"/>
                    <a:pt x="8242" y="171"/>
                  </a:cubicBezTo>
                  <a:lnTo>
                    <a:pt x="9757" y="1045"/>
                  </a:lnTo>
                  <a:lnTo>
                    <a:pt x="11272" y="1920"/>
                  </a:lnTo>
                </a:path>
              </a:pathLst>
            </a:custGeom>
            <a:solidFill>
              <a:schemeClr val="accent1">
                <a:lumMod val="60000"/>
                <a:lumOff val="40000"/>
              </a:schemeClr>
            </a:solidFill>
            <a:ln>
              <a:noFill/>
            </a:ln>
          </p:spPr>
          <p:style>
            <a:lnRef idx="0">
              <a:scrgbClr r="0" g="0" b="0"/>
            </a:lnRef>
            <a:fillRef idx="0">
              <a:scrgbClr r="0" g="0" b="0"/>
            </a:fillRef>
            <a:effectRef idx="0">
              <a:scrgbClr r="0" g="0" b="0"/>
            </a:effectRef>
            <a:fontRef idx="minor"/>
          </p:style>
        </p:sp>
        <p:sp>
          <p:nvSpPr>
            <p:cNvPr id="307" name="CustomShape 5"/>
            <p:cNvSpPr/>
            <p:nvPr/>
          </p:nvSpPr>
          <p:spPr>
            <a:xfrm>
              <a:off x="8868240" y="4159080"/>
              <a:ext cx="2590560" cy="1321200"/>
            </a:xfrm>
            <a:custGeom>
              <a:avLst/>
              <a:gdLst/>
              <a:ahLst/>
              <a:cxnLst/>
              <a:rect l="l" t="t" r="r" b="b"/>
              <a:pathLst>
                <a:path w="11281" h="6543">
                  <a:moveTo>
                    <a:pt x="11101" y="1935"/>
                  </a:moveTo>
                  <a:lnTo>
                    <a:pt x="11101" y="1935"/>
                  </a:lnTo>
                  <a:cubicBezTo>
                    <a:pt x="11082" y="1919"/>
                    <a:pt x="11061" y="1904"/>
                    <a:pt x="11036" y="1890"/>
                  </a:cubicBezTo>
                  <a:lnTo>
                    <a:pt x="9522" y="1015"/>
                  </a:lnTo>
                  <a:lnTo>
                    <a:pt x="8007" y="142"/>
                  </a:lnTo>
                  <a:lnTo>
                    <a:pt x="8007" y="142"/>
                  </a:lnTo>
                  <a:cubicBezTo>
                    <a:pt x="7761" y="0"/>
                    <a:pt x="7362" y="0"/>
                    <a:pt x="7118" y="142"/>
                  </a:cubicBezTo>
                  <a:lnTo>
                    <a:pt x="4031" y="1935"/>
                  </a:lnTo>
                  <a:lnTo>
                    <a:pt x="1119" y="3628"/>
                  </a:lnTo>
                  <a:lnTo>
                    <a:pt x="244" y="4137"/>
                  </a:lnTo>
                  <a:lnTo>
                    <a:pt x="244" y="4137"/>
                  </a:lnTo>
                  <a:cubicBezTo>
                    <a:pt x="0" y="4279"/>
                    <a:pt x="1" y="4510"/>
                    <a:pt x="247" y="4652"/>
                  </a:cubicBezTo>
                  <a:lnTo>
                    <a:pt x="1762" y="5526"/>
                  </a:lnTo>
                  <a:lnTo>
                    <a:pt x="3276" y="6401"/>
                  </a:lnTo>
                  <a:lnTo>
                    <a:pt x="3276" y="6401"/>
                  </a:lnTo>
                  <a:cubicBezTo>
                    <a:pt x="3521" y="6542"/>
                    <a:pt x="3920" y="6542"/>
                    <a:pt x="4164" y="6400"/>
                  </a:cubicBezTo>
                  <a:lnTo>
                    <a:pt x="8934" y="3628"/>
                  </a:lnTo>
                  <a:lnTo>
                    <a:pt x="11039" y="2405"/>
                  </a:lnTo>
                  <a:lnTo>
                    <a:pt x="11039" y="2405"/>
                  </a:lnTo>
                  <a:cubicBezTo>
                    <a:pt x="11260" y="2277"/>
                    <a:pt x="11280" y="2077"/>
                    <a:pt x="11101" y="1935"/>
                  </a:cubicBezTo>
                </a:path>
              </a:pathLst>
            </a:custGeom>
            <a:solidFill>
              <a:srgbClr val="F1F1F1"/>
            </a:solidFill>
            <a:ln>
              <a:noFill/>
            </a:ln>
          </p:spPr>
          <p:style>
            <a:lnRef idx="0">
              <a:scrgbClr r="0" g="0" b="0"/>
            </a:lnRef>
            <a:fillRef idx="0">
              <a:scrgbClr r="0" g="0" b="0"/>
            </a:fillRef>
            <a:effectRef idx="0">
              <a:scrgbClr r="0" g="0" b="0"/>
            </a:effectRef>
            <a:fontRef idx="minor"/>
          </p:style>
        </p:sp>
        <p:sp>
          <p:nvSpPr>
            <p:cNvPr id="308" name="CustomShape 6"/>
            <p:cNvSpPr/>
            <p:nvPr/>
          </p:nvSpPr>
          <p:spPr>
            <a:xfrm>
              <a:off x="9302760" y="5187600"/>
              <a:ext cx="145440" cy="73440"/>
            </a:xfrm>
            <a:custGeom>
              <a:avLst/>
              <a:gdLst/>
              <a:ahLst/>
              <a:cxnLst/>
              <a:rect l="l" t="t" r="r" b="b"/>
              <a:pathLst>
                <a:path w="636" h="368">
                  <a:moveTo>
                    <a:pt x="541" y="54"/>
                  </a:moveTo>
                  <a:lnTo>
                    <a:pt x="541" y="54"/>
                  </a:lnTo>
                  <a:cubicBezTo>
                    <a:pt x="582" y="77"/>
                    <a:pt x="612" y="108"/>
                    <a:pt x="626" y="142"/>
                  </a:cubicBezTo>
                  <a:lnTo>
                    <a:pt x="626" y="142"/>
                  </a:lnTo>
                  <a:cubicBezTo>
                    <a:pt x="626" y="142"/>
                    <a:pt x="626" y="142"/>
                    <a:pt x="626" y="143"/>
                  </a:cubicBezTo>
                  <a:lnTo>
                    <a:pt x="626" y="143"/>
                  </a:lnTo>
                  <a:cubicBezTo>
                    <a:pt x="626" y="144"/>
                    <a:pt x="627" y="144"/>
                    <a:pt x="627" y="145"/>
                  </a:cubicBezTo>
                  <a:lnTo>
                    <a:pt x="627" y="145"/>
                  </a:lnTo>
                  <a:cubicBezTo>
                    <a:pt x="632" y="157"/>
                    <a:pt x="635" y="171"/>
                    <a:pt x="635" y="184"/>
                  </a:cubicBezTo>
                  <a:lnTo>
                    <a:pt x="635" y="184"/>
                  </a:lnTo>
                  <a:cubicBezTo>
                    <a:pt x="635" y="228"/>
                    <a:pt x="608" y="268"/>
                    <a:pt x="564" y="300"/>
                  </a:cubicBezTo>
                  <a:lnTo>
                    <a:pt x="564" y="300"/>
                  </a:lnTo>
                  <a:cubicBezTo>
                    <a:pt x="562" y="301"/>
                    <a:pt x="561" y="302"/>
                    <a:pt x="559" y="303"/>
                  </a:cubicBezTo>
                  <a:lnTo>
                    <a:pt x="559" y="303"/>
                  </a:lnTo>
                  <a:cubicBezTo>
                    <a:pt x="557" y="305"/>
                    <a:pt x="555" y="306"/>
                    <a:pt x="554" y="307"/>
                  </a:cubicBezTo>
                  <a:lnTo>
                    <a:pt x="554" y="307"/>
                  </a:lnTo>
                  <a:cubicBezTo>
                    <a:pt x="550" y="309"/>
                    <a:pt x="546" y="312"/>
                    <a:pt x="542" y="314"/>
                  </a:cubicBezTo>
                  <a:lnTo>
                    <a:pt x="542" y="314"/>
                  </a:lnTo>
                  <a:cubicBezTo>
                    <a:pt x="540" y="315"/>
                    <a:pt x="538" y="316"/>
                    <a:pt x="537" y="317"/>
                  </a:cubicBezTo>
                  <a:lnTo>
                    <a:pt x="537" y="317"/>
                  </a:lnTo>
                  <a:cubicBezTo>
                    <a:pt x="535" y="318"/>
                    <a:pt x="534" y="318"/>
                    <a:pt x="533" y="319"/>
                  </a:cubicBezTo>
                  <a:lnTo>
                    <a:pt x="533" y="319"/>
                  </a:lnTo>
                  <a:cubicBezTo>
                    <a:pt x="532" y="319"/>
                    <a:pt x="532" y="319"/>
                    <a:pt x="531" y="320"/>
                  </a:cubicBezTo>
                  <a:lnTo>
                    <a:pt x="531" y="320"/>
                  </a:lnTo>
                  <a:cubicBezTo>
                    <a:pt x="530" y="321"/>
                    <a:pt x="528" y="322"/>
                    <a:pt x="527" y="322"/>
                  </a:cubicBezTo>
                  <a:lnTo>
                    <a:pt x="527" y="322"/>
                  </a:lnTo>
                  <a:cubicBezTo>
                    <a:pt x="524" y="323"/>
                    <a:pt x="522" y="325"/>
                    <a:pt x="520" y="325"/>
                  </a:cubicBezTo>
                  <a:lnTo>
                    <a:pt x="520" y="325"/>
                  </a:lnTo>
                  <a:cubicBezTo>
                    <a:pt x="518" y="326"/>
                    <a:pt x="516" y="327"/>
                    <a:pt x="514" y="328"/>
                  </a:cubicBezTo>
                  <a:lnTo>
                    <a:pt x="514" y="328"/>
                  </a:lnTo>
                  <a:cubicBezTo>
                    <a:pt x="512" y="329"/>
                    <a:pt x="510" y="330"/>
                    <a:pt x="508" y="331"/>
                  </a:cubicBezTo>
                  <a:lnTo>
                    <a:pt x="508" y="331"/>
                  </a:lnTo>
                  <a:cubicBezTo>
                    <a:pt x="506" y="332"/>
                    <a:pt x="504" y="333"/>
                    <a:pt x="502" y="333"/>
                  </a:cubicBezTo>
                  <a:lnTo>
                    <a:pt x="502" y="333"/>
                  </a:lnTo>
                  <a:cubicBezTo>
                    <a:pt x="500" y="335"/>
                    <a:pt x="498" y="335"/>
                    <a:pt x="497" y="336"/>
                  </a:cubicBezTo>
                  <a:lnTo>
                    <a:pt x="497" y="336"/>
                  </a:lnTo>
                  <a:cubicBezTo>
                    <a:pt x="496" y="336"/>
                    <a:pt x="495" y="336"/>
                    <a:pt x="494" y="336"/>
                  </a:cubicBezTo>
                  <a:lnTo>
                    <a:pt x="494" y="336"/>
                  </a:lnTo>
                  <a:cubicBezTo>
                    <a:pt x="493" y="337"/>
                    <a:pt x="492" y="337"/>
                    <a:pt x="491" y="338"/>
                  </a:cubicBezTo>
                  <a:lnTo>
                    <a:pt x="491" y="338"/>
                  </a:lnTo>
                  <a:cubicBezTo>
                    <a:pt x="490" y="339"/>
                    <a:pt x="488" y="339"/>
                    <a:pt x="487" y="339"/>
                  </a:cubicBezTo>
                  <a:lnTo>
                    <a:pt x="487" y="339"/>
                  </a:lnTo>
                  <a:cubicBezTo>
                    <a:pt x="486" y="339"/>
                    <a:pt x="486" y="340"/>
                    <a:pt x="485" y="340"/>
                  </a:cubicBezTo>
                  <a:lnTo>
                    <a:pt x="485" y="340"/>
                  </a:lnTo>
                  <a:cubicBezTo>
                    <a:pt x="483" y="341"/>
                    <a:pt x="481" y="342"/>
                    <a:pt x="480" y="342"/>
                  </a:cubicBezTo>
                  <a:lnTo>
                    <a:pt x="480" y="342"/>
                  </a:lnTo>
                  <a:cubicBezTo>
                    <a:pt x="431" y="359"/>
                    <a:pt x="377" y="367"/>
                    <a:pt x="319" y="367"/>
                  </a:cubicBezTo>
                  <a:lnTo>
                    <a:pt x="319" y="367"/>
                  </a:lnTo>
                  <a:cubicBezTo>
                    <a:pt x="260" y="367"/>
                    <a:pt x="205" y="359"/>
                    <a:pt x="158" y="342"/>
                  </a:cubicBezTo>
                  <a:lnTo>
                    <a:pt x="158" y="342"/>
                  </a:lnTo>
                  <a:cubicBezTo>
                    <a:pt x="155" y="342"/>
                    <a:pt x="154" y="341"/>
                    <a:pt x="152" y="340"/>
                  </a:cubicBezTo>
                  <a:lnTo>
                    <a:pt x="149" y="339"/>
                  </a:lnTo>
                  <a:lnTo>
                    <a:pt x="149" y="339"/>
                  </a:lnTo>
                  <a:cubicBezTo>
                    <a:pt x="148" y="339"/>
                    <a:pt x="147" y="339"/>
                    <a:pt x="146" y="338"/>
                  </a:cubicBezTo>
                  <a:lnTo>
                    <a:pt x="146" y="338"/>
                  </a:lnTo>
                  <a:cubicBezTo>
                    <a:pt x="145" y="337"/>
                    <a:pt x="144" y="337"/>
                    <a:pt x="142" y="336"/>
                  </a:cubicBezTo>
                  <a:lnTo>
                    <a:pt x="142" y="336"/>
                  </a:lnTo>
                  <a:cubicBezTo>
                    <a:pt x="142" y="336"/>
                    <a:pt x="141" y="336"/>
                    <a:pt x="140" y="336"/>
                  </a:cubicBezTo>
                  <a:lnTo>
                    <a:pt x="140" y="336"/>
                  </a:lnTo>
                  <a:cubicBezTo>
                    <a:pt x="139" y="335"/>
                    <a:pt x="137" y="335"/>
                    <a:pt x="136" y="334"/>
                  </a:cubicBezTo>
                  <a:lnTo>
                    <a:pt x="136" y="334"/>
                  </a:lnTo>
                  <a:cubicBezTo>
                    <a:pt x="132" y="333"/>
                    <a:pt x="131" y="332"/>
                    <a:pt x="129" y="331"/>
                  </a:cubicBezTo>
                  <a:lnTo>
                    <a:pt x="129" y="331"/>
                  </a:lnTo>
                  <a:cubicBezTo>
                    <a:pt x="126" y="330"/>
                    <a:pt x="125" y="329"/>
                    <a:pt x="123" y="329"/>
                  </a:cubicBezTo>
                  <a:lnTo>
                    <a:pt x="123" y="329"/>
                  </a:lnTo>
                  <a:cubicBezTo>
                    <a:pt x="121" y="327"/>
                    <a:pt x="119" y="326"/>
                    <a:pt x="117" y="326"/>
                  </a:cubicBezTo>
                  <a:lnTo>
                    <a:pt x="117" y="326"/>
                  </a:lnTo>
                  <a:cubicBezTo>
                    <a:pt x="115" y="325"/>
                    <a:pt x="113" y="323"/>
                    <a:pt x="111" y="323"/>
                  </a:cubicBezTo>
                  <a:lnTo>
                    <a:pt x="111" y="323"/>
                  </a:lnTo>
                  <a:cubicBezTo>
                    <a:pt x="108" y="322"/>
                    <a:pt x="107" y="321"/>
                    <a:pt x="105" y="320"/>
                  </a:cubicBezTo>
                  <a:lnTo>
                    <a:pt x="105" y="320"/>
                  </a:lnTo>
                  <a:cubicBezTo>
                    <a:pt x="105" y="319"/>
                    <a:pt x="104" y="319"/>
                    <a:pt x="104" y="319"/>
                  </a:cubicBezTo>
                  <a:lnTo>
                    <a:pt x="104" y="319"/>
                  </a:lnTo>
                  <a:cubicBezTo>
                    <a:pt x="102" y="318"/>
                    <a:pt x="101" y="318"/>
                    <a:pt x="100" y="317"/>
                  </a:cubicBezTo>
                  <a:lnTo>
                    <a:pt x="100" y="317"/>
                  </a:lnTo>
                  <a:cubicBezTo>
                    <a:pt x="98" y="316"/>
                    <a:pt x="97" y="315"/>
                    <a:pt x="96" y="315"/>
                  </a:cubicBezTo>
                  <a:lnTo>
                    <a:pt x="96" y="315"/>
                  </a:lnTo>
                  <a:cubicBezTo>
                    <a:pt x="91" y="312"/>
                    <a:pt x="86" y="309"/>
                    <a:pt x="83" y="307"/>
                  </a:cubicBezTo>
                  <a:lnTo>
                    <a:pt x="83" y="307"/>
                  </a:lnTo>
                  <a:cubicBezTo>
                    <a:pt x="81" y="306"/>
                    <a:pt x="79" y="305"/>
                    <a:pt x="78" y="303"/>
                  </a:cubicBezTo>
                  <a:lnTo>
                    <a:pt x="78" y="303"/>
                  </a:lnTo>
                  <a:cubicBezTo>
                    <a:pt x="76" y="302"/>
                    <a:pt x="74" y="301"/>
                    <a:pt x="73" y="300"/>
                  </a:cubicBezTo>
                  <a:lnTo>
                    <a:pt x="73" y="300"/>
                  </a:lnTo>
                  <a:cubicBezTo>
                    <a:pt x="28" y="268"/>
                    <a:pt x="1" y="228"/>
                    <a:pt x="0" y="184"/>
                  </a:cubicBezTo>
                  <a:lnTo>
                    <a:pt x="0" y="184"/>
                  </a:lnTo>
                  <a:cubicBezTo>
                    <a:pt x="0" y="171"/>
                    <a:pt x="3" y="157"/>
                    <a:pt x="7" y="145"/>
                  </a:cubicBezTo>
                  <a:lnTo>
                    <a:pt x="7" y="145"/>
                  </a:lnTo>
                  <a:cubicBezTo>
                    <a:pt x="8" y="144"/>
                    <a:pt x="8" y="144"/>
                    <a:pt x="8" y="143"/>
                  </a:cubicBezTo>
                  <a:lnTo>
                    <a:pt x="8" y="143"/>
                  </a:lnTo>
                  <a:cubicBezTo>
                    <a:pt x="8" y="142"/>
                    <a:pt x="8" y="142"/>
                    <a:pt x="8" y="142"/>
                  </a:cubicBezTo>
                  <a:lnTo>
                    <a:pt x="8" y="142"/>
                  </a:lnTo>
                  <a:cubicBezTo>
                    <a:pt x="35" y="76"/>
                    <a:pt x="124" y="23"/>
                    <a:pt x="237" y="6"/>
                  </a:cubicBezTo>
                  <a:lnTo>
                    <a:pt x="237" y="6"/>
                  </a:lnTo>
                  <a:cubicBezTo>
                    <a:pt x="240" y="5"/>
                    <a:pt x="242" y="5"/>
                    <a:pt x="243" y="5"/>
                  </a:cubicBezTo>
                  <a:lnTo>
                    <a:pt x="243" y="5"/>
                  </a:lnTo>
                  <a:cubicBezTo>
                    <a:pt x="245" y="5"/>
                    <a:pt x="246" y="5"/>
                    <a:pt x="248" y="4"/>
                  </a:cubicBezTo>
                  <a:lnTo>
                    <a:pt x="248" y="4"/>
                  </a:lnTo>
                  <a:cubicBezTo>
                    <a:pt x="271" y="1"/>
                    <a:pt x="294" y="0"/>
                    <a:pt x="317" y="0"/>
                  </a:cubicBezTo>
                  <a:lnTo>
                    <a:pt x="317" y="0"/>
                  </a:lnTo>
                  <a:cubicBezTo>
                    <a:pt x="340" y="0"/>
                    <a:pt x="362" y="1"/>
                    <a:pt x="384" y="4"/>
                  </a:cubicBezTo>
                  <a:lnTo>
                    <a:pt x="384" y="4"/>
                  </a:lnTo>
                  <a:cubicBezTo>
                    <a:pt x="386" y="5"/>
                    <a:pt x="388" y="5"/>
                    <a:pt x="390" y="5"/>
                  </a:cubicBezTo>
                  <a:lnTo>
                    <a:pt x="390" y="5"/>
                  </a:lnTo>
                  <a:cubicBezTo>
                    <a:pt x="391" y="5"/>
                    <a:pt x="393" y="5"/>
                    <a:pt x="394" y="6"/>
                  </a:cubicBezTo>
                  <a:lnTo>
                    <a:pt x="394" y="6"/>
                  </a:lnTo>
                  <a:cubicBezTo>
                    <a:pt x="451" y="14"/>
                    <a:pt x="501" y="31"/>
                    <a:pt x="541" y="54"/>
                  </a:cubicBezTo>
                </a:path>
              </a:pathLst>
            </a:custGeom>
            <a:solidFill>
              <a:schemeClr val="accent1">
                <a:lumMod val="50000"/>
              </a:schemeClr>
            </a:solidFill>
            <a:ln>
              <a:noFill/>
            </a:ln>
          </p:spPr>
          <p:style>
            <a:lnRef idx="0">
              <a:scrgbClr r="0" g="0" b="0"/>
            </a:lnRef>
            <a:fillRef idx="0">
              <a:scrgbClr r="0" g="0" b="0"/>
            </a:fillRef>
            <a:effectRef idx="0">
              <a:scrgbClr r="0" g="0" b="0"/>
            </a:effectRef>
            <a:fontRef idx="minor"/>
          </p:style>
        </p:sp>
        <p:sp>
          <p:nvSpPr>
            <p:cNvPr id="309" name="CustomShape 7"/>
            <p:cNvSpPr/>
            <p:nvPr/>
          </p:nvSpPr>
          <p:spPr>
            <a:xfrm>
              <a:off x="9059400" y="4217040"/>
              <a:ext cx="2270520" cy="1163520"/>
            </a:xfrm>
            <a:custGeom>
              <a:avLst/>
              <a:gdLst/>
              <a:ahLst/>
              <a:cxnLst/>
              <a:rect l="l" t="t" r="r" b="b"/>
              <a:pathLst>
                <a:path w="9886" h="5763">
                  <a:moveTo>
                    <a:pt x="6332" y="0"/>
                  </a:moveTo>
                  <a:lnTo>
                    <a:pt x="0" y="3711"/>
                  </a:lnTo>
                  <a:lnTo>
                    <a:pt x="3551" y="5762"/>
                  </a:lnTo>
                  <a:lnTo>
                    <a:pt x="9885" y="2050"/>
                  </a:lnTo>
                  <a:lnTo>
                    <a:pt x="6332" y="0"/>
                  </a:lnTo>
                </a:path>
              </a:pathLst>
            </a:custGeom>
            <a:solidFill>
              <a:schemeClr val="accent1">
                <a:lumMod val="60000"/>
                <a:lumOff val="40000"/>
              </a:schemeClr>
            </a:solidFill>
            <a:ln>
              <a:noFill/>
            </a:ln>
          </p:spPr>
          <p:style>
            <a:lnRef idx="0">
              <a:scrgbClr r="0" g="0" b="0"/>
            </a:lnRef>
            <a:fillRef idx="0">
              <a:scrgbClr r="0" g="0" b="0"/>
            </a:fillRef>
            <a:effectRef idx="0">
              <a:scrgbClr r="0" g="0" b="0"/>
            </a:effectRef>
            <a:fontRef idx="minor"/>
          </p:style>
        </p:sp>
        <p:sp>
          <p:nvSpPr>
            <p:cNvPr id="310" name="CustomShape 8"/>
            <p:cNvSpPr/>
            <p:nvPr/>
          </p:nvSpPr>
          <p:spPr>
            <a:xfrm>
              <a:off x="9359280" y="2793240"/>
              <a:ext cx="1609920" cy="1344240"/>
            </a:xfrm>
            <a:custGeom>
              <a:avLst/>
              <a:gdLst/>
              <a:ahLst/>
              <a:cxnLst/>
              <a:rect l="l" t="t" r="r" b="b"/>
              <a:pathLst>
                <a:path w="4579027" h="4348127">
                  <a:moveTo>
                    <a:pt x="2296490" y="3162084"/>
                  </a:moveTo>
                  <a:cubicBezTo>
                    <a:pt x="2344409" y="3167388"/>
                    <a:pt x="2395347" y="3185663"/>
                    <a:pt x="2446286" y="3215035"/>
                  </a:cubicBezTo>
                  <a:cubicBezTo>
                    <a:pt x="2548164" y="3274431"/>
                    <a:pt x="2650041" y="3377558"/>
                    <a:pt x="2727755" y="3512015"/>
                  </a:cubicBezTo>
                  <a:cubicBezTo>
                    <a:pt x="2882531" y="3780276"/>
                    <a:pt x="2881878" y="4070076"/>
                    <a:pt x="2725796" y="4158844"/>
                  </a:cubicBezTo>
                  <a:lnTo>
                    <a:pt x="2398613" y="4348127"/>
                  </a:lnTo>
                  <a:cubicBezTo>
                    <a:pt x="2554694" y="4260013"/>
                    <a:pt x="2555347" y="3970212"/>
                    <a:pt x="2400572" y="3701299"/>
                  </a:cubicBezTo>
                  <a:cubicBezTo>
                    <a:pt x="2322857" y="3567495"/>
                    <a:pt x="2221633" y="3463715"/>
                    <a:pt x="2119755" y="3404972"/>
                  </a:cubicBezTo>
                  <a:cubicBezTo>
                    <a:pt x="2017225" y="3346881"/>
                    <a:pt x="1915347" y="3332522"/>
                    <a:pt x="1837633" y="3376905"/>
                  </a:cubicBezTo>
                  <a:lnTo>
                    <a:pt x="2164817" y="3186969"/>
                  </a:lnTo>
                  <a:cubicBezTo>
                    <a:pt x="2203674" y="3164451"/>
                    <a:pt x="2248572" y="3156781"/>
                    <a:pt x="2296490" y="3162084"/>
                  </a:cubicBezTo>
                  <a:close/>
                  <a:moveTo>
                    <a:pt x="1786083" y="2035849"/>
                  </a:moveTo>
                  <a:cubicBezTo>
                    <a:pt x="1992944" y="2030699"/>
                    <a:pt x="2220909" y="2100183"/>
                    <a:pt x="2448619" y="2231696"/>
                  </a:cubicBezTo>
                  <a:cubicBezTo>
                    <a:pt x="2812956" y="2442117"/>
                    <a:pt x="3176639" y="2811988"/>
                    <a:pt x="3452830" y="3291645"/>
                  </a:cubicBezTo>
                  <a:lnTo>
                    <a:pt x="3125711" y="3481155"/>
                  </a:lnTo>
                  <a:cubicBezTo>
                    <a:pt x="2849520" y="3002152"/>
                    <a:pt x="2485836" y="2632281"/>
                    <a:pt x="2121500" y="2421206"/>
                  </a:cubicBezTo>
                  <a:cubicBezTo>
                    <a:pt x="1757163" y="2211438"/>
                    <a:pt x="1392174" y="2160467"/>
                    <a:pt x="1114677" y="2319263"/>
                  </a:cubicBezTo>
                  <a:lnTo>
                    <a:pt x="1441143" y="2128446"/>
                  </a:lnTo>
                  <a:cubicBezTo>
                    <a:pt x="1545449" y="2068897"/>
                    <a:pt x="1661967" y="2038939"/>
                    <a:pt x="1786083" y="2035849"/>
                  </a:cubicBezTo>
                  <a:close/>
                  <a:moveTo>
                    <a:pt x="1406983" y="1018294"/>
                  </a:moveTo>
                  <a:cubicBezTo>
                    <a:pt x="1724443" y="1006467"/>
                    <a:pt x="2080869" y="1108638"/>
                    <a:pt x="2451071" y="1322574"/>
                  </a:cubicBezTo>
                  <a:cubicBezTo>
                    <a:pt x="3043393" y="1664871"/>
                    <a:pt x="3598492" y="2250173"/>
                    <a:pt x="4014489" y="2971348"/>
                  </a:cubicBezTo>
                  <a:lnTo>
                    <a:pt x="3687307" y="3161441"/>
                  </a:lnTo>
                  <a:cubicBezTo>
                    <a:pt x="3271310" y="2440265"/>
                    <a:pt x="2716212" y="1854963"/>
                    <a:pt x="2123889" y="1512666"/>
                  </a:cubicBezTo>
                  <a:cubicBezTo>
                    <a:pt x="1531567" y="1171022"/>
                    <a:pt x="974509" y="1114190"/>
                    <a:pt x="555900" y="1353276"/>
                  </a:cubicBezTo>
                  <a:lnTo>
                    <a:pt x="883081" y="1163183"/>
                  </a:lnTo>
                  <a:cubicBezTo>
                    <a:pt x="1040060" y="1073526"/>
                    <a:pt x="1216508" y="1025391"/>
                    <a:pt x="1406983" y="1018294"/>
                  </a:cubicBezTo>
                  <a:close/>
                  <a:moveTo>
                    <a:pt x="1055618" y="598"/>
                  </a:moveTo>
                  <a:cubicBezTo>
                    <a:pt x="1492715" y="-10597"/>
                    <a:pt x="1974375" y="135603"/>
                    <a:pt x="2455781" y="413205"/>
                  </a:cubicBezTo>
                  <a:cubicBezTo>
                    <a:pt x="3225376" y="858020"/>
                    <a:pt x="3994971" y="1639223"/>
                    <a:pt x="4579027" y="2650998"/>
                  </a:cubicBezTo>
                  <a:lnTo>
                    <a:pt x="4251721" y="2841727"/>
                  </a:lnTo>
                  <a:cubicBezTo>
                    <a:pt x="3667665" y="1829298"/>
                    <a:pt x="2898723" y="1048095"/>
                    <a:pt x="2128474" y="603933"/>
                  </a:cubicBezTo>
                  <a:cubicBezTo>
                    <a:pt x="1358225" y="159118"/>
                    <a:pt x="587323" y="51996"/>
                    <a:pt x="0" y="386424"/>
                  </a:cubicBezTo>
                  <a:lnTo>
                    <a:pt x="326653" y="196349"/>
                  </a:lnTo>
                  <a:cubicBezTo>
                    <a:pt x="547144" y="70694"/>
                    <a:pt x="793360" y="7315"/>
                    <a:pt x="1055618" y="598"/>
                  </a:cubicBezTo>
                  <a:close/>
                </a:path>
              </a:pathLst>
            </a:custGeom>
            <a:solidFill>
              <a:schemeClr val="accent5">
                <a:lumMod val="60000"/>
                <a:lumOff val="40000"/>
              </a:schemeClr>
            </a:solidFill>
            <a:ln>
              <a:noFill/>
            </a:ln>
          </p:spPr>
          <p:style>
            <a:lnRef idx="0">
              <a:scrgbClr r="0" g="0" b="0"/>
            </a:lnRef>
            <a:fillRef idx="0">
              <a:scrgbClr r="0" g="0" b="0"/>
            </a:fillRef>
            <a:effectRef idx="0">
              <a:scrgbClr r="0" g="0" b="0"/>
            </a:effectRef>
            <a:fontRef idx="minor"/>
          </p:style>
        </p:sp>
        <p:sp>
          <p:nvSpPr>
            <p:cNvPr id="311" name="CustomShape 9"/>
            <p:cNvSpPr/>
            <p:nvPr/>
          </p:nvSpPr>
          <p:spPr>
            <a:xfrm>
              <a:off x="9359280" y="2851920"/>
              <a:ext cx="1494360" cy="1294200"/>
            </a:xfrm>
            <a:custGeom>
              <a:avLst/>
              <a:gdLst/>
              <a:ahLst/>
              <a:cxnLst/>
              <a:rect l="l" t="t" r="r" b="b"/>
              <a:pathLst>
                <a:path w="4250673" h="4186201">
                  <a:moveTo>
                    <a:pt x="1970754" y="3162262"/>
                  </a:moveTo>
                  <a:cubicBezTo>
                    <a:pt x="2018782" y="3167577"/>
                    <a:pt x="2069914" y="3185726"/>
                    <a:pt x="2121209" y="3214832"/>
                  </a:cubicBezTo>
                  <a:cubicBezTo>
                    <a:pt x="2223146" y="3273696"/>
                    <a:pt x="2324429" y="3377690"/>
                    <a:pt x="2402189" y="3511771"/>
                  </a:cubicBezTo>
                  <a:cubicBezTo>
                    <a:pt x="2557055" y="3781240"/>
                    <a:pt x="2556401" y="4071638"/>
                    <a:pt x="2400229" y="4159935"/>
                  </a:cubicBezTo>
                  <a:cubicBezTo>
                    <a:pt x="2322469" y="4204410"/>
                    <a:pt x="2220532" y="4190675"/>
                    <a:pt x="2117942" y="4131811"/>
                  </a:cubicBezTo>
                  <a:cubicBezTo>
                    <a:pt x="2016658" y="4072946"/>
                    <a:pt x="1914721" y="3968952"/>
                    <a:pt x="1836962" y="3834872"/>
                  </a:cubicBezTo>
                  <a:cubicBezTo>
                    <a:pt x="1682096" y="3566057"/>
                    <a:pt x="1682749" y="3275659"/>
                    <a:pt x="1838922" y="3186708"/>
                  </a:cubicBezTo>
                  <a:cubicBezTo>
                    <a:pt x="1877802" y="3164470"/>
                    <a:pt x="1922726" y="3156948"/>
                    <a:pt x="1970754" y="3162262"/>
                  </a:cubicBezTo>
                  <a:close/>
                  <a:moveTo>
                    <a:pt x="1459406" y="2035906"/>
                  </a:moveTo>
                  <a:cubicBezTo>
                    <a:pt x="1666275" y="2030508"/>
                    <a:pt x="1894427" y="2099582"/>
                    <a:pt x="2122323" y="2230684"/>
                  </a:cubicBezTo>
                  <a:cubicBezTo>
                    <a:pt x="2486957" y="2441756"/>
                    <a:pt x="2850938" y="2811621"/>
                    <a:pt x="3127355" y="3290615"/>
                  </a:cubicBezTo>
                  <a:lnTo>
                    <a:pt x="2818918" y="3467053"/>
                  </a:lnTo>
                  <a:cubicBezTo>
                    <a:pt x="2626146" y="3134436"/>
                    <a:pt x="2373908" y="2877621"/>
                    <a:pt x="2121016" y="2731897"/>
                  </a:cubicBezTo>
                  <a:cubicBezTo>
                    <a:pt x="1867471" y="2585520"/>
                    <a:pt x="1614580" y="2550232"/>
                    <a:pt x="1421154" y="2660015"/>
                  </a:cubicBezTo>
                  <a:lnTo>
                    <a:pt x="1114678" y="2128743"/>
                  </a:lnTo>
                  <a:cubicBezTo>
                    <a:pt x="1218824" y="2069195"/>
                    <a:pt x="1335284" y="2039146"/>
                    <a:pt x="1459406" y="2035906"/>
                  </a:cubicBezTo>
                  <a:close/>
                  <a:moveTo>
                    <a:pt x="1080087" y="1018739"/>
                  </a:moveTo>
                  <a:cubicBezTo>
                    <a:pt x="1397720" y="1007049"/>
                    <a:pt x="1754340" y="1109290"/>
                    <a:pt x="2124744" y="1322752"/>
                  </a:cubicBezTo>
                  <a:cubicBezTo>
                    <a:pt x="2717389" y="1664944"/>
                    <a:pt x="3272791" y="2250065"/>
                    <a:pt x="3689015" y="2971019"/>
                  </a:cubicBezTo>
                  <a:lnTo>
                    <a:pt x="3379950" y="3147339"/>
                  </a:lnTo>
                  <a:cubicBezTo>
                    <a:pt x="3045403" y="2568095"/>
                    <a:pt x="2599122" y="2098561"/>
                    <a:pt x="2122783" y="1822979"/>
                  </a:cubicBezTo>
                  <a:cubicBezTo>
                    <a:pt x="1646445" y="1548703"/>
                    <a:pt x="1199511" y="1502990"/>
                    <a:pt x="863003" y="1694984"/>
                  </a:cubicBezTo>
                  <a:lnTo>
                    <a:pt x="555899" y="1163411"/>
                  </a:lnTo>
                  <a:cubicBezTo>
                    <a:pt x="712963" y="1073782"/>
                    <a:pt x="889507" y="1025753"/>
                    <a:pt x="1080087" y="1018739"/>
                  </a:cubicBezTo>
                  <a:close/>
                  <a:moveTo>
                    <a:pt x="728291" y="597"/>
                  </a:moveTo>
                  <a:cubicBezTo>
                    <a:pt x="1165120" y="-10575"/>
                    <a:pt x="1646662" y="135554"/>
                    <a:pt x="2127949" y="413622"/>
                  </a:cubicBezTo>
                  <a:cubicBezTo>
                    <a:pt x="2898008" y="857877"/>
                    <a:pt x="3666761" y="1639244"/>
                    <a:pt x="4250673" y="2651885"/>
                  </a:cubicBezTo>
                  <a:lnTo>
                    <a:pt x="3941735" y="2827627"/>
                  </a:lnTo>
                  <a:cubicBezTo>
                    <a:pt x="3442078" y="1961982"/>
                    <a:pt x="2784361" y="1293639"/>
                    <a:pt x="2126643" y="913409"/>
                  </a:cubicBezTo>
                  <a:cubicBezTo>
                    <a:pt x="1468272" y="533179"/>
                    <a:pt x="809248" y="441714"/>
                    <a:pt x="306325" y="727867"/>
                  </a:cubicBezTo>
                  <a:lnTo>
                    <a:pt x="0" y="196067"/>
                  </a:lnTo>
                  <a:cubicBezTo>
                    <a:pt x="220192" y="70630"/>
                    <a:pt x="466193" y="7300"/>
                    <a:pt x="728291" y="597"/>
                  </a:cubicBezTo>
                  <a:close/>
                </a:path>
              </a:pathLst>
            </a:custGeom>
            <a:solidFill>
              <a:schemeClr val="accent5"/>
            </a:solidFill>
            <a:ln>
              <a:noFill/>
            </a:ln>
          </p:spPr>
          <p:style>
            <a:lnRef idx="0">
              <a:scrgbClr r="0" g="0" b="0"/>
            </a:lnRef>
            <a:fillRef idx="0">
              <a:scrgbClr r="0" g="0" b="0"/>
            </a:fillRef>
            <a:effectRef idx="0">
              <a:scrgbClr r="0" g="0" b="0"/>
            </a:effectRef>
            <a:fontRef idx="minor"/>
          </p:style>
        </p:sp>
        <p:sp>
          <p:nvSpPr>
            <p:cNvPr id="312" name="CustomShape 10"/>
            <p:cNvSpPr/>
            <p:nvPr/>
          </p:nvSpPr>
          <p:spPr>
            <a:xfrm>
              <a:off x="11012400" y="4413960"/>
              <a:ext cx="121320" cy="245520"/>
            </a:xfrm>
            <a:custGeom>
              <a:avLst/>
              <a:gdLst/>
              <a:ahLst/>
              <a:cxnLst/>
              <a:rect l="l" t="t" r="r" b="b"/>
              <a:pathLst>
                <a:path w="529" h="1219">
                  <a:moveTo>
                    <a:pt x="447" y="8"/>
                  </a:moveTo>
                  <a:lnTo>
                    <a:pt x="447" y="8"/>
                  </a:lnTo>
                  <a:cubicBezTo>
                    <a:pt x="434" y="0"/>
                    <a:pt x="416" y="2"/>
                    <a:pt x="396" y="13"/>
                  </a:cubicBezTo>
                  <a:lnTo>
                    <a:pt x="71" y="200"/>
                  </a:lnTo>
                  <a:lnTo>
                    <a:pt x="71" y="200"/>
                  </a:lnTo>
                  <a:cubicBezTo>
                    <a:pt x="31" y="223"/>
                    <a:pt x="0" y="278"/>
                    <a:pt x="0" y="323"/>
                  </a:cubicBezTo>
                  <a:lnTo>
                    <a:pt x="2" y="1125"/>
                  </a:lnTo>
                  <a:lnTo>
                    <a:pt x="2" y="1125"/>
                  </a:lnTo>
                  <a:cubicBezTo>
                    <a:pt x="2" y="1147"/>
                    <a:pt x="10" y="1163"/>
                    <a:pt x="23" y="1170"/>
                  </a:cubicBezTo>
                  <a:lnTo>
                    <a:pt x="105" y="1218"/>
                  </a:lnTo>
                  <a:lnTo>
                    <a:pt x="105" y="1218"/>
                  </a:lnTo>
                  <a:cubicBezTo>
                    <a:pt x="92" y="1210"/>
                    <a:pt x="84" y="1194"/>
                    <a:pt x="84" y="1172"/>
                  </a:cubicBezTo>
                  <a:lnTo>
                    <a:pt x="82" y="371"/>
                  </a:lnTo>
                  <a:lnTo>
                    <a:pt x="82" y="371"/>
                  </a:lnTo>
                  <a:cubicBezTo>
                    <a:pt x="82" y="326"/>
                    <a:pt x="114" y="271"/>
                    <a:pt x="153" y="248"/>
                  </a:cubicBezTo>
                  <a:lnTo>
                    <a:pt x="478" y="60"/>
                  </a:lnTo>
                  <a:lnTo>
                    <a:pt x="478" y="60"/>
                  </a:lnTo>
                  <a:cubicBezTo>
                    <a:pt x="498" y="49"/>
                    <a:pt x="515" y="48"/>
                    <a:pt x="528" y="56"/>
                  </a:cubicBezTo>
                  <a:lnTo>
                    <a:pt x="447" y="8"/>
                  </a:lnTo>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313" name="CustomShape 11"/>
            <p:cNvSpPr/>
            <p:nvPr/>
          </p:nvSpPr>
          <p:spPr>
            <a:xfrm>
              <a:off x="11030760" y="4420800"/>
              <a:ext cx="108000" cy="241920"/>
            </a:xfrm>
            <a:custGeom>
              <a:avLst/>
              <a:gdLst/>
              <a:ahLst/>
              <a:cxnLst/>
              <a:rect l="l" t="t" r="r" b="b"/>
              <a:pathLst>
                <a:path w="471" h="1199">
                  <a:moveTo>
                    <a:pt x="396" y="22"/>
                  </a:moveTo>
                  <a:lnTo>
                    <a:pt x="396" y="22"/>
                  </a:lnTo>
                  <a:cubicBezTo>
                    <a:pt x="435" y="0"/>
                    <a:pt x="467" y="18"/>
                    <a:pt x="467" y="63"/>
                  </a:cubicBezTo>
                  <a:lnTo>
                    <a:pt x="470" y="864"/>
                  </a:lnTo>
                  <a:lnTo>
                    <a:pt x="470" y="864"/>
                  </a:lnTo>
                  <a:cubicBezTo>
                    <a:pt x="470" y="909"/>
                    <a:pt x="438" y="964"/>
                    <a:pt x="398" y="987"/>
                  </a:cubicBezTo>
                  <a:lnTo>
                    <a:pt x="74" y="1175"/>
                  </a:lnTo>
                  <a:lnTo>
                    <a:pt x="74" y="1175"/>
                  </a:lnTo>
                  <a:cubicBezTo>
                    <a:pt x="34" y="1198"/>
                    <a:pt x="2" y="1179"/>
                    <a:pt x="2" y="1134"/>
                  </a:cubicBezTo>
                  <a:lnTo>
                    <a:pt x="0" y="333"/>
                  </a:lnTo>
                  <a:lnTo>
                    <a:pt x="0" y="333"/>
                  </a:lnTo>
                  <a:cubicBezTo>
                    <a:pt x="0" y="288"/>
                    <a:pt x="32" y="233"/>
                    <a:pt x="71" y="210"/>
                  </a:cubicBezTo>
                  <a:lnTo>
                    <a:pt x="396" y="22"/>
                  </a:lnTo>
                </a:path>
              </a:pathLst>
            </a:custGeom>
            <a:solidFill>
              <a:schemeClr val="accent1"/>
            </a:solidFill>
            <a:ln>
              <a:noFill/>
            </a:ln>
          </p:spPr>
          <p:style>
            <a:lnRef idx="0">
              <a:scrgbClr r="0" g="0" b="0"/>
            </a:lnRef>
            <a:fillRef idx="0">
              <a:scrgbClr r="0" g="0" b="0"/>
            </a:fillRef>
            <a:effectRef idx="0">
              <a:scrgbClr r="0" g="0" b="0"/>
            </a:effectRef>
            <a:fontRef idx="minor"/>
          </p:style>
        </p:sp>
        <p:sp>
          <p:nvSpPr>
            <p:cNvPr id="314" name="CustomShape 12"/>
            <p:cNvSpPr/>
            <p:nvPr/>
          </p:nvSpPr>
          <p:spPr>
            <a:xfrm>
              <a:off x="9403920" y="4908240"/>
              <a:ext cx="121320" cy="245520"/>
            </a:xfrm>
            <a:custGeom>
              <a:avLst/>
              <a:gdLst/>
              <a:ahLst/>
              <a:cxnLst/>
              <a:rect l="l" t="t" r="r" b="b"/>
              <a:pathLst>
                <a:path w="530" h="1219">
                  <a:moveTo>
                    <a:pt x="458" y="201"/>
                  </a:moveTo>
                  <a:lnTo>
                    <a:pt x="133" y="13"/>
                  </a:lnTo>
                  <a:lnTo>
                    <a:pt x="133" y="13"/>
                  </a:lnTo>
                  <a:cubicBezTo>
                    <a:pt x="114" y="2"/>
                    <a:pt x="95" y="0"/>
                    <a:pt x="82" y="8"/>
                  </a:cubicBezTo>
                  <a:lnTo>
                    <a:pt x="0" y="56"/>
                  </a:lnTo>
                  <a:lnTo>
                    <a:pt x="0" y="56"/>
                  </a:lnTo>
                  <a:cubicBezTo>
                    <a:pt x="14" y="48"/>
                    <a:pt x="31" y="49"/>
                    <a:pt x="51" y="61"/>
                  </a:cubicBezTo>
                  <a:lnTo>
                    <a:pt x="376" y="248"/>
                  </a:lnTo>
                  <a:lnTo>
                    <a:pt x="376" y="248"/>
                  </a:lnTo>
                  <a:cubicBezTo>
                    <a:pt x="415" y="271"/>
                    <a:pt x="447" y="326"/>
                    <a:pt x="447" y="372"/>
                  </a:cubicBezTo>
                  <a:lnTo>
                    <a:pt x="445" y="1172"/>
                  </a:lnTo>
                  <a:lnTo>
                    <a:pt x="445" y="1172"/>
                  </a:lnTo>
                  <a:cubicBezTo>
                    <a:pt x="445" y="1195"/>
                    <a:pt x="437" y="1210"/>
                    <a:pt x="424" y="1218"/>
                  </a:cubicBezTo>
                  <a:lnTo>
                    <a:pt x="506" y="1171"/>
                  </a:lnTo>
                  <a:lnTo>
                    <a:pt x="506" y="1171"/>
                  </a:lnTo>
                  <a:cubicBezTo>
                    <a:pt x="519" y="1163"/>
                    <a:pt x="526" y="1147"/>
                    <a:pt x="526" y="1125"/>
                  </a:cubicBezTo>
                  <a:lnTo>
                    <a:pt x="529" y="324"/>
                  </a:lnTo>
                  <a:lnTo>
                    <a:pt x="529" y="324"/>
                  </a:lnTo>
                  <a:cubicBezTo>
                    <a:pt x="529" y="278"/>
                    <a:pt x="497" y="223"/>
                    <a:pt x="458" y="201"/>
                  </a:cubicBezTo>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315" name="CustomShape 13"/>
            <p:cNvSpPr/>
            <p:nvPr/>
          </p:nvSpPr>
          <p:spPr>
            <a:xfrm>
              <a:off x="9397800" y="4915080"/>
              <a:ext cx="108000" cy="241920"/>
            </a:xfrm>
            <a:custGeom>
              <a:avLst/>
              <a:gdLst/>
              <a:ahLst/>
              <a:cxnLst/>
              <a:rect l="l" t="t" r="r" b="b"/>
              <a:pathLst>
                <a:path w="471" h="1199">
                  <a:moveTo>
                    <a:pt x="399" y="210"/>
                  </a:moveTo>
                  <a:lnTo>
                    <a:pt x="399" y="210"/>
                  </a:lnTo>
                  <a:cubicBezTo>
                    <a:pt x="438" y="233"/>
                    <a:pt x="470" y="288"/>
                    <a:pt x="470" y="334"/>
                  </a:cubicBezTo>
                  <a:lnTo>
                    <a:pt x="468" y="1134"/>
                  </a:lnTo>
                  <a:lnTo>
                    <a:pt x="468" y="1134"/>
                  </a:lnTo>
                  <a:cubicBezTo>
                    <a:pt x="468" y="1179"/>
                    <a:pt x="436" y="1198"/>
                    <a:pt x="396" y="1175"/>
                  </a:cubicBezTo>
                  <a:lnTo>
                    <a:pt x="71" y="987"/>
                  </a:lnTo>
                  <a:lnTo>
                    <a:pt x="71" y="987"/>
                  </a:lnTo>
                  <a:cubicBezTo>
                    <a:pt x="32" y="965"/>
                    <a:pt x="0" y="910"/>
                    <a:pt x="0" y="865"/>
                  </a:cubicBezTo>
                  <a:lnTo>
                    <a:pt x="3" y="64"/>
                  </a:lnTo>
                  <a:lnTo>
                    <a:pt x="3" y="64"/>
                  </a:lnTo>
                  <a:cubicBezTo>
                    <a:pt x="3" y="18"/>
                    <a:pt x="35" y="0"/>
                    <a:pt x="74" y="23"/>
                  </a:cubicBezTo>
                  <a:lnTo>
                    <a:pt x="399" y="210"/>
                  </a:lnTo>
                </a:path>
              </a:pathLst>
            </a:custGeom>
            <a:solidFill>
              <a:schemeClr val="accent1"/>
            </a:solidFill>
            <a:ln>
              <a:noFill/>
            </a:ln>
          </p:spPr>
          <p:style>
            <a:lnRef idx="0">
              <a:scrgbClr r="0" g="0" b="0"/>
            </a:lnRef>
            <a:fillRef idx="0">
              <a:scrgbClr r="0" g="0" b="0"/>
            </a:fillRef>
            <a:effectRef idx="0">
              <a:scrgbClr r="0" g="0" b="0"/>
            </a:effectRef>
            <a:fontRef idx="minor"/>
          </p:style>
        </p:sp>
        <p:sp>
          <p:nvSpPr>
            <p:cNvPr id="316" name="CustomShape 14"/>
            <p:cNvSpPr/>
            <p:nvPr/>
          </p:nvSpPr>
          <p:spPr>
            <a:xfrm>
              <a:off x="9408960" y="5587920"/>
              <a:ext cx="241920" cy="160920"/>
            </a:xfrm>
            <a:custGeom>
              <a:avLst/>
              <a:gdLst/>
              <a:ahLst/>
              <a:cxnLst/>
              <a:rect l="l" t="t" r="r" b="b"/>
              <a:pathLst>
                <a:path w="689457" h="521503">
                  <a:moveTo>
                    <a:pt x="544102" y="192399"/>
                  </a:moveTo>
                  <a:cubicBezTo>
                    <a:pt x="552951" y="189783"/>
                    <a:pt x="560431" y="190475"/>
                    <a:pt x="565009" y="195849"/>
                  </a:cubicBezTo>
                  <a:cubicBezTo>
                    <a:pt x="583974" y="218648"/>
                    <a:pt x="638909" y="283136"/>
                    <a:pt x="638909" y="283136"/>
                  </a:cubicBezTo>
                  <a:cubicBezTo>
                    <a:pt x="638909" y="283136"/>
                    <a:pt x="725234" y="408203"/>
                    <a:pt x="672262" y="502655"/>
                  </a:cubicBezTo>
                  <a:cubicBezTo>
                    <a:pt x="619289" y="597107"/>
                    <a:pt x="455140" y="307888"/>
                    <a:pt x="468874" y="268153"/>
                  </a:cubicBezTo>
                  <a:cubicBezTo>
                    <a:pt x="478683" y="237864"/>
                    <a:pt x="517554" y="200246"/>
                    <a:pt x="544102" y="192399"/>
                  </a:cubicBezTo>
                  <a:close/>
                  <a:moveTo>
                    <a:pt x="242552" y="788"/>
                  </a:moveTo>
                  <a:cubicBezTo>
                    <a:pt x="266998" y="8528"/>
                    <a:pt x="292450" y="71442"/>
                    <a:pt x="287287" y="107922"/>
                  </a:cubicBezTo>
                  <a:cubicBezTo>
                    <a:pt x="281388" y="149614"/>
                    <a:pt x="6745" y="337879"/>
                    <a:pt x="190" y="229741"/>
                  </a:cubicBezTo>
                  <a:cubicBezTo>
                    <a:pt x="-5709" y="121603"/>
                    <a:pt x="127352" y="47339"/>
                    <a:pt x="127352" y="47339"/>
                  </a:cubicBezTo>
                  <a:cubicBezTo>
                    <a:pt x="127352" y="47339"/>
                    <a:pt x="206009" y="12813"/>
                    <a:pt x="232228" y="1087"/>
                  </a:cubicBezTo>
                  <a:cubicBezTo>
                    <a:pt x="235587" y="-297"/>
                    <a:pt x="239059" y="-318"/>
                    <a:pt x="242552" y="788"/>
                  </a:cubicBezTo>
                  <a:close/>
                </a:path>
              </a:pathLst>
            </a:custGeom>
            <a:solidFill>
              <a:schemeClr val="accent2"/>
            </a:solidFill>
            <a:ln>
              <a:noFill/>
            </a:ln>
          </p:spPr>
          <p:style>
            <a:lnRef idx="0">
              <a:scrgbClr r="0" g="0" b="0"/>
            </a:lnRef>
            <a:fillRef idx="0">
              <a:scrgbClr r="0" g="0" b="0"/>
            </a:fillRef>
            <a:effectRef idx="0">
              <a:scrgbClr r="0" g="0" b="0"/>
            </a:effectRef>
            <a:fontRef idx="minor"/>
          </p:style>
        </p:sp>
        <p:sp>
          <p:nvSpPr>
            <p:cNvPr id="317" name="CustomShape 15"/>
            <p:cNvSpPr/>
            <p:nvPr/>
          </p:nvSpPr>
          <p:spPr>
            <a:xfrm>
              <a:off x="9314640" y="5313240"/>
              <a:ext cx="307440" cy="289800"/>
            </a:xfrm>
            <a:custGeom>
              <a:avLst/>
              <a:gdLst/>
              <a:ahLst/>
              <a:cxnLst/>
              <a:rect l="l" t="t" r="r" b="b"/>
              <a:pathLst>
                <a:path w="1340" h="1438">
                  <a:moveTo>
                    <a:pt x="1339" y="48"/>
                  </a:moveTo>
                  <a:lnTo>
                    <a:pt x="1339" y="48"/>
                  </a:lnTo>
                  <a:cubicBezTo>
                    <a:pt x="1339" y="48"/>
                    <a:pt x="0" y="0"/>
                    <a:pt x="728" y="1437"/>
                  </a:cubicBezTo>
                </a:path>
              </a:pathLst>
            </a:custGeom>
            <a:noFill/>
            <a:ln w="25560">
              <a:solidFill>
                <a:schemeClr val="accent1"/>
              </a:solidFill>
              <a:round/>
            </a:ln>
          </p:spPr>
          <p:style>
            <a:lnRef idx="0">
              <a:scrgbClr r="0" g="0" b="0"/>
            </a:lnRef>
            <a:fillRef idx="0">
              <a:scrgbClr r="0" g="0" b="0"/>
            </a:fillRef>
            <a:effectRef idx="0">
              <a:scrgbClr r="0" g="0" b="0"/>
            </a:effectRef>
            <a:fontRef idx="minor"/>
          </p:style>
        </p:sp>
        <p:sp>
          <p:nvSpPr>
            <p:cNvPr id="318" name="CustomShape 16"/>
            <p:cNvSpPr/>
            <p:nvPr/>
          </p:nvSpPr>
          <p:spPr>
            <a:xfrm>
              <a:off x="9621720" y="5341680"/>
              <a:ext cx="267120" cy="308520"/>
            </a:xfrm>
            <a:custGeom>
              <a:avLst/>
              <a:gdLst/>
              <a:ahLst/>
              <a:cxnLst/>
              <a:rect l="l" t="t" r="r" b="b"/>
              <a:pathLst>
                <a:path w="1166" h="1530">
                  <a:moveTo>
                    <a:pt x="123" y="0"/>
                  </a:moveTo>
                  <a:lnTo>
                    <a:pt x="123" y="0"/>
                  </a:lnTo>
                  <a:cubicBezTo>
                    <a:pt x="123" y="0"/>
                    <a:pt x="1165" y="471"/>
                    <a:pt x="0" y="1529"/>
                  </a:cubicBezTo>
                </a:path>
              </a:pathLst>
            </a:custGeom>
            <a:noFill/>
            <a:ln w="25560">
              <a:solidFill>
                <a:schemeClr val="accent1"/>
              </a:solidFill>
              <a:round/>
            </a:ln>
          </p:spPr>
          <p:style>
            <a:lnRef idx="0">
              <a:scrgbClr r="0" g="0" b="0"/>
            </a:lnRef>
            <a:fillRef idx="0">
              <a:scrgbClr r="0" g="0" b="0"/>
            </a:fillRef>
            <a:effectRef idx="0">
              <a:scrgbClr r="0" g="0" b="0"/>
            </a:effectRef>
            <a:fontRef idx="minor"/>
          </p:style>
        </p:sp>
        <p:sp>
          <p:nvSpPr>
            <p:cNvPr id="319" name="CustomShape 17"/>
            <p:cNvSpPr/>
            <p:nvPr/>
          </p:nvSpPr>
          <p:spPr>
            <a:xfrm>
              <a:off x="9459720" y="5140440"/>
              <a:ext cx="165600" cy="191160"/>
            </a:xfrm>
            <a:custGeom>
              <a:avLst/>
              <a:gdLst/>
              <a:ahLst/>
              <a:cxnLst/>
              <a:rect l="l" t="t" r="r" b="b"/>
              <a:pathLst>
                <a:path w="721" h="948">
                  <a:moveTo>
                    <a:pt x="720" y="0"/>
                  </a:moveTo>
                  <a:lnTo>
                    <a:pt x="720" y="0"/>
                  </a:lnTo>
                  <a:cubicBezTo>
                    <a:pt x="720" y="0"/>
                    <a:pt x="219" y="947"/>
                    <a:pt x="0" y="104"/>
                  </a:cubicBezTo>
                </a:path>
              </a:pathLst>
            </a:custGeom>
            <a:noFill/>
            <a:ln w="25560">
              <a:solidFill>
                <a:schemeClr val="accent2"/>
              </a:solidFill>
              <a:round/>
            </a:ln>
          </p:spPr>
          <p:style>
            <a:lnRef idx="0">
              <a:scrgbClr r="0" g="0" b="0"/>
            </a:lnRef>
            <a:fillRef idx="0">
              <a:scrgbClr r="0" g="0" b="0"/>
            </a:fillRef>
            <a:effectRef idx="0">
              <a:scrgbClr r="0" g="0" b="0"/>
            </a:effectRef>
            <a:fontRef idx="minor"/>
          </p:style>
        </p:sp>
        <p:sp>
          <p:nvSpPr>
            <p:cNvPr id="320" name="CustomShape 18"/>
            <p:cNvSpPr/>
            <p:nvPr/>
          </p:nvSpPr>
          <p:spPr>
            <a:xfrm>
              <a:off x="9574200" y="5107680"/>
              <a:ext cx="147600" cy="276480"/>
            </a:xfrm>
            <a:custGeom>
              <a:avLst/>
              <a:gdLst/>
              <a:ahLst/>
              <a:cxnLst/>
              <a:rect l="l" t="t" r="r" b="b"/>
              <a:pathLst>
                <a:path w="646" h="1370">
                  <a:moveTo>
                    <a:pt x="645" y="414"/>
                  </a:moveTo>
                  <a:lnTo>
                    <a:pt x="643" y="1177"/>
                  </a:lnTo>
                  <a:lnTo>
                    <a:pt x="643" y="1177"/>
                  </a:lnTo>
                  <a:cubicBezTo>
                    <a:pt x="643" y="1242"/>
                    <a:pt x="608" y="1302"/>
                    <a:pt x="551" y="1335"/>
                  </a:cubicBezTo>
                  <a:lnTo>
                    <a:pt x="551" y="1335"/>
                  </a:lnTo>
                  <a:cubicBezTo>
                    <a:pt x="494" y="1369"/>
                    <a:pt x="424" y="1369"/>
                    <a:pt x="366" y="1336"/>
                  </a:cubicBezTo>
                  <a:lnTo>
                    <a:pt x="93" y="1178"/>
                  </a:lnTo>
                  <a:lnTo>
                    <a:pt x="93" y="1178"/>
                  </a:lnTo>
                  <a:cubicBezTo>
                    <a:pt x="36" y="1145"/>
                    <a:pt x="0" y="1084"/>
                    <a:pt x="1" y="1018"/>
                  </a:cubicBezTo>
                  <a:lnTo>
                    <a:pt x="3" y="409"/>
                  </a:lnTo>
                  <a:lnTo>
                    <a:pt x="3" y="409"/>
                  </a:lnTo>
                  <a:cubicBezTo>
                    <a:pt x="3" y="399"/>
                    <a:pt x="5" y="388"/>
                    <a:pt x="6" y="378"/>
                  </a:cubicBezTo>
                  <a:lnTo>
                    <a:pt x="6" y="378"/>
                  </a:lnTo>
                  <a:cubicBezTo>
                    <a:pt x="13" y="275"/>
                    <a:pt x="49" y="200"/>
                    <a:pt x="103" y="115"/>
                  </a:cubicBezTo>
                  <a:lnTo>
                    <a:pt x="103" y="115"/>
                  </a:lnTo>
                  <a:cubicBezTo>
                    <a:pt x="120" y="89"/>
                    <a:pt x="143" y="67"/>
                    <a:pt x="171" y="52"/>
                  </a:cubicBezTo>
                  <a:lnTo>
                    <a:pt x="171" y="52"/>
                  </a:lnTo>
                  <a:cubicBezTo>
                    <a:pt x="187" y="43"/>
                    <a:pt x="202" y="35"/>
                    <a:pt x="214" y="29"/>
                  </a:cubicBezTo>
                  <a:lnTo>
                    <a:pt x="214" y="29"/>
                  </a:lnTo>
                  <a:cubicBezTo>
                    <a:pt x="233" y="19"/>
                    <a:pt x="254" y="13"/>
                    <a:pt x="274" y="10"/>
                  </a:cubicBezTo>
                  <a:lnTo>
                    <a:pt x="274" y="10"/>
                  </a:lnTo>
                  <a:cubicBezTo>
                    <a:pt x="332" y="3"/>
                    <a:pt x="384" y="0"/>
                    <a:pt x="417" y="18"/>
                  </a:cubicBezTo>
                  <a:lnTo>
                    <a:pt x="417" y="18"/>
                  </a:lnTo>
                  <a:cubicBezTo>
                    <a:pt x="447" y="36"/>
                    <a:pt x="496" y="83"/>
                    <a:pt x="514" y="101"/>
                  </a:cubicBezTo>
                  <a:lnTo>
                    <a:pt x="514" y="101"/>
                  </a:lnTo>
                  <a:cubicBezTo>
                    <a:pt x="519" y="105"/>
                    <a:pt x="523" y="110"/>
                    <a:pt x="527" y="115"/>
                  </a:cubicBezTo>
                  <a:lnTo>
                    <a:pt x="527" y="115"/>
                  </a:lnTo>
                  <a:cubicBezTo>
                    <a:pt x="598" y="200"/>
                    <a:pt x="645" y="314"/>
                    <a:pt x="645" y="414"/>
                  </a:cubicBezTo>
                </a:path>
              </a:pathLst>
            </a:custGeom>
            <a:solidFill>
              <a:schemeClr val="accent2"/>
            </a:solidFill>
            <a:ln>
              <a:noFill/>
            </a:ln>
          </p:spPr>
          <p:style>
            <a:lnRef idx="0">
              <a:scrgbClr r="0" g="0" b="0"/>
            </a:lnRef>
            <a:fillRef idx="0">
              <a:scrgbClr r="0" g="0" b="0"/>
            </a:fillRef>
            <a:effectRef idx="0">
              <a:scrgbClr r="0" g="0" b="0"/>
            </a:effectRef>
            <a:fontRef idx="minor"/>
          </p:style>
        </p:sp>
        <p:sp>
          <p:nvSpPr>
            <p:cNvPr id="321" name="CustomShape 19"/>
            <p:cNvSpPr/>
            <p:nvPr/>
          </p:nvSpPr>
          <p:spPr>
            <a:xfrm>
              <a:off x="9608400" y="5108400"/>
              <a:ext cx="70560" cy="47880"/>
            </a:xfrm>
            <a:custGeom>
              <a:avLst/>
              <a:gdLst/>
              <a:ahLst/>
              <a:cxnLst/>
              <a:rect l="l" t="t" r="r" b="b"/>
              <a:pathLst>
                <a:path w="309" h="236">
                  <a:moveTo>
                    <a:pt x="248" y="181"/>
                  </a:moveTo>
                  <a:lnTo>
                    <a:pt x="248" y="181"/>
                  </a:lnTo>
                  <a:cubicBezTo>
                    <a:pt x="305" y="148"/>
                    <a:pt x="308" y="63"/>
                    <a:pt x="251" y="30"/>
                  </a:cubicBezTo>
                  <a:lnTo>
                    <a:pt x="251" y="30"/>
                  </a:lnTo>
                  <a:cubicBezTo>
                    <a:pt x="250" y="30"/>
                    <a:pt x="250" y="30"/>
                    <a:pt x="250" y="29"/>
                  </a:cubicBezTo>
                  <a:lnTo>
                    <a:pt x="250" y="29"/>
                  </a:lnTo>
                  <a:cubicBezTo>
                    <a:pt x="223" y="13"/>
                    <a:pt x="194" y="6"/>
                    <a:pt x="169" y="3"/>
                  </a:cubicBezTo>
                  <a:lnTo>
                    <a:pt x="169" y="3"/>
                  </a:lnTo>
                  <a:cubicBezTo>
                    <a:pt x="152" y="0"/>
                    <a:pt x="135" y="4"/>
                    <a:pt x="120" y="12"/>
                  </a:cubicBezTo>
                  <a:lnTo>
                    <a:pt x="57" y="44"/>
                  </a:lnTo>
                  <a:lnTo>
                    <a:pt x="57" y="44"/>
                  </a:lnTo>
                  <a:cubicBezTo>
                    <a:pt x="9" y="71"/>
                    <a:pt x="0" y="137"/>
                    <a:pt x="38" y="176"/>
                  </a:cubicBezTo>
                  <a:lnTo>
                    <a:pt x="38" y="176"/>
                  </a:lnTo>
                  <a:cubicBezTo>
                    <a:pt x="52" y="190"/>
                    <a:pt x="68" y="202"/>
                    <a:pt x="83" y="211"/>
                  </a:cubicBezTo>
                  <a:lnTo>
                    <a:pt x="83" y="211"/>
                  </a:lnTo>
                  <a:cubicBezTo>
                    <a:pt x="125" y="235"/>
                    <a:pt x="155" y="231"/>
                    <a:pt x="190" y="214"/>
                  </a:cubicBezTo>
                  <a:lnTo>
                    <a:pt x="190" y="214"/>
                  </a:lnTo>
                  <a:cubicBezTo>
                    <a:pt x="192" y="213"/>
                    <a:pt x="194" y="212"/>
                    <a:pt x="197" y="211"/>
                  </a:cubicBezTo>
                  <a:lnTo>
                    <a:pt x="197" y="211"/>
                  </a:lnTo>
                  <a:cubicBezTo>
                    <a:pt x="213" y="201"/>
                    <a:pt x="230" y="191"/>
                    <a:pt x="248" y="181"/>
                  </a:cubicBez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322" name="CustomShape 20"/>
            <p:cNvSpPr/>
            <p:nvPr/>
          </p:nvSpPr>
          <p:spPr>
            <a:xfrm>
              <a:off x="9629640" y="5093280"/>
              <a:ext cx="32040" cy="35280"/>
            </a:xfrm>
            <a:custGeom>
              <a:avLst/>
              <a:gdLst/>
              <a:ahLst/>
              <a:cxnLst/>
              <a:rect l="l" t="t" r="r" b="b"/>
              <a:pathLst>
                <a:path w="140" h="176">
                  <a:moveTo>
                    <a:pt x="119" y="30"/>
                  </a:moveTo>
                  <a:lnTo>
                    <a:pt x="119" y="30"/>
                  </a:lnTo>
                  <a:cubicBezTo>
                    <a:pt x="91" y="45"/>
                    <a:pt x="48" y="45"/>
                    <a:pt x="21" y="30"/>
                  </a:cubicBezTo>
                  <a:lnTo>
                    <a:pt x="21" y="30"/>
                  </a:lnTo>
                  <a:cubicBezTo>
                    <a:pt x="8" y="22"/>
                    <a:pt x="0" y="11"/>
                    <a:pt x="1" y="0"/>
                  </a:cubicBezTo>
                  <a:lnTo>
                    <a:pt x="1" y="0"/>
                  </a:lnTo>
                  <a:lnTo>
                    <a:pt x="1" y="131"/>
                  </a:lnTo>
                  <a:lnTo>
                    <a:pt x="1" y="131"/>
                  </a:lnTo>
                  <a:lnTo>
                    <a:pt x="1" y="131"/>
                  </a:lnTo>
                  <a:cubicBezTo>
                    <a:pt x="2" y="142"/>
                    <a:pt x="8" y="152"/>
                    <a:pt x="21" y="160"/>
                  </a:cubicBezTo>
                  <a:lnTo>
                    <a:pt x="21" y="160"/>
                  </a:lnTo>
                  <a:cubicBezTo>
                    <a:pt x="48" y="175"/>
                    <a:pt x="91" y="175"/>
                    <a:pt x="119" y="160"/>
                  </a:cubicBezTo>
                  <a:lnTo>
                    <a:pt x="119" y="160"/>
                  </a:lnTo>
                  <a:cubicBezTo>
                    <a:pt x="132" y="152"/>
                    <a:pt x="139" y="142"/>
                    <a:pt x="139" y="131"/>
                  </a:cubicBezTo>
                  <a:lnTo>
                    <a:pt x="139" y="131"/>
                  </a:lnTo>
                  <a:lnTo>
                    <a:pt x="139" y="1"/>
                  </a:lnTo>
                  <a:lnTo>
                    <a:pt x="139" y="1"/>
                  </a:lnTo>
                  <a:cubicBezTo>
                    <a:pt x="139" y="12"/>
                    <a:pt x="132" y="22"/>
                    <a:pt x="119" y="30"/>
                  </a:cubicBezTo>
                </a:path>
              </a:pathLst>
            </a:custGeom>
            <a:solidFill>
              <a:schemeClr val="bg1">
                <a:lumMod val="75000"/>
              </a:schemeClr>
            </a:solidFill>
            <a:ln>
              <a:noFill/>
            </a:ln>
          </p:spPr>
          <p:style>
            <a:lnRef idx="0">
              <a:scrgbClr r="0" g="0" b="0"/>
            </a:lnRef>
            <a:fillRef idx="0">
              <a:scrgbClr r="0" g="0" b="0"/>
            </a:fillRef>
            <a:effectRef idx="0">
              <a:scrgbClr r="0" g="0" b="0"/>
            </a:effectRef>
            <a:fontRef idx="minor"/>
          </p:style>
        </p:sp>
        <p:sp>
          <p:nvSpPr>
            <p:cNvPr id="323" name="CustomShape 21"/>
            <p:cNvSpPr/>
            <p:nvPr/>
          </p:nvSpPr>
          <p:spPr>
            <a:xfrm>
              <a:off x="9590400" y="4982040"/>
              <a:ext cx="110160" cy="130680"/>
            </a:xfrm>
            <a:custGeom>
              <a:avLst/>
              <a:gdLst/>
              <a:ahLst/>
              <a:cxnLst/>
              <a:rect l="l" t="t" r="r" b="b"/>
              <a:pathLst>
                <a:path w="481" h="648">
                  <a:moveTo>
                    <a:pt x="480" y="240"/>
                  </a:moveTo>
                  <a:lnTo>
                    <a:pt x="480" y="407"/>
                  </a:lnTo>
                  <a:lnTo>
                    <a:pt x="480" y="407"/>
                  </a:lnTo>
                  <a:cubicBezTo>
                    <a:pt x="480" y="540"/>
                    <a:pt x="373" y="647"/>
                    <a:pt x="240" y="647"/>
                  </a:cubicBezTo>
                  <a:lnTo>
                    <a:pt x="240" y="647"/>
                  </a:lnTo>
                  <a:cubicBezTo>
                    <a:pt x="107" y="647"/>
                    <a:pt x="0" y="540"/>
                    <a:pt x="0" y="407"/>
                  </a:cubicBezTo>
                  <a:lnTo>
                    <a:pt x="0" y="240"/>
                  </a:lnTo>
                  <a:lnTo>
                    <a:pt x="0" y="240"/>
                  </a:lnTo>
                  <a:cubicBezTo>
                    <a:pt x="0" y="221"/>
                    <a:pt x="2" y="202"/>
                    <a:pt x="7" y="185"/>
                  </a:cubicBezTo>
                  <a:lnTo>
                    <a:pt x="7" y="185"/>
                  </a:lnTo>
                  <a:cubicBezTo>
                    <a:pt x="7" y="180"/>
                    <a:pt x="9" y="176"/>
                    <a:pt x="10" y="171"/>
                  </a:cubicBezTo>
                  <a:lnTo>
                    <a:pt x="10" y="171"/>
                  </a:lnTo>
                  <a:cubicBezTo>
                    <a:pt x="40" y="72"/>
                    <a:pt x="132" y="0"/>
                    <a:pt x="240" y="0"/>
                  </a:cubicBezTo>
                  <a:lnTo>
                    <a:pt x="240" y="0"/>
                  </a:lnTo>
                  <a:cubicBezTo>
                    <a:pt x="306" y="0"/>
                    <a:pt x="366" y="27"/>
                    <a:pt x="410" y="71"/>
                  </a:cubicBezTo>
                  <a:lnTo>
                    <a:pt x="410" y="71"/>
                  </a:lnTo>
                  <a:cubicBezTo>
                    <a:pt x="453" y="114"/>
                    <a:pt x="480" y="174"/>
                    <a:pt x="480" y="240"/>
                  </a:cubicBez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324" name="CustomShape 22"/>
            <p:cNvSpPr/>
            <p:nvPr/>
          </p:nvSpPr>
          <p:spPr>
            <a:xfrm>
              <a:off x="9681480" y="5047920"/>
              <a:ext cx="27000" cy="28080"/>
            </a:xfrm>
            <a:custGeom>
              <a:avLst/>
              <a:gdLst/>
              <a:ahLst/>
              <a:cxnLst/>
              <a:rect l="l" t="t" r="r" b="b"/>
              <a:pathLst>
                <a:path w="118" h="143">
                  <a:moveTo>
                    <a:pt x="72" y="7"/>
                  </a:moveTo>
                  <a:lnTo>
                    <a:pt x="72" y="7"/>
                  </a:lnTo>
                  <a:cubicBezTo>
                    <a:pt x="65" y="2"/>
                    <a:pt x="58" y="0"/>
                    <a:pt x="52" y="1"/>
                  </a:cubicBezTo>
                  <a:lnTo>
                    <a:pt x="0" y="31"/>
                  </a:lnTo>
                  <a:lnTo>
                    <a:pt x="0" y="31"/>
                  </a:lnTo>
                  <a:cubicBezTo>
                    <a:pt x="6" y="31"/>
                    <a:pt x="13" y="33"/>
                    <a:pt x="20" y="37"/>
                  </a:cubicBezTo>
                  <a:lnTo>
                    <a:pt x="20" y="37"/>
                  </a:lnTo>
                  <a:cubicBezTo>
                    <a:pt x="45" y="51"/>
                    <a:pt x="64" y="86"/>
                    <a:pt x="64" y="113"/>
                  </a:cubicBezTo>
                  <a:lnTo>
                    <a:pt x="64" y="113"/>
                  </a:lnTo>
                  <a:cubicBezTo>
                    <a:pt x="64" y="127"/>
                    <a:pt x="59" y="137"/>
                    <a:pt x="51" y="142"/>
                  </a:cubicBezTo>
                  <a:lnTo>
                    <a:pt x="103" y="111"/>
                  </a:lnTo>
                  <a:lnTo>
                    <a:pt x="103" y="111"/>
                  </a:lnTo>
                  <a:cubicBezTo>
                    <a:pt x="111" y="107"/>
                    <a:pt x="116" y="97"/>
                    <a:pt x="116" y="83"/>
                  </a:cubicBezTo>
                  <a:lnTo>
                    <a:pt x="116" y="83"/>
                  </a:lnTo>
                  <a:cubicBezTo>
                    <a:pt x="117" y="55"/>
                    <a:pt x="97" y="21"/>
                    <a:pt x="72" y="7"/>
                  </a:cubicBezTo>
                </a:path>
              </a:pathLst>
            </a:custGeom>
            <a:solidFill>
              <a:schemeClr val="bg1">
                <a:lumMod val="75000"/>
              </a:schemeClr>
            </a:solidFill>
            <a:ln>
              <a:noFill/>
            </a:ln>
          </p:spPr>
          <p:style>
            <a:lnRef idx="0">
              <a:scrgbClr r="0" g="0" b="0"/>
            </a:lnRef>
            <a:fillRef idx="0">
              <a:scrgbClr r="0" g="0" b="0"/>
            </a:fillRef>
            <a:effectRef idx="0">
              <a:scrgbClr r="0" g="0" b="0"/>
            </a:effectRef>
            <a:fontRef idx="minor"/>
          </p:style>
        </p:sp>
        <p:sp>
          <p:nvSpPr>
            <p:cNvPr id="325" name="CustomShape 23"/>
            <p:cNvSpPr/>
            <p:nvPr/>
          </p:nvSpPr>
          <p:spPr>
            <a:xfrm>
              <a:off x="9680400" y="5054040"/>
              <a:ext cx="14760" cy="24480"/>
            </a:xfrm>
            <a:custGeom>
              <a:avLst/>
              <a:gdLst/>
              <a:ahLst/>
              <a:cxnLst/>
              <a:rect l="l" t="t" r="r" b="b"/>
              <a:pathLst>
                <a:path w="66" h="122">
                  <a:moveTo>
                    <a:pt x="21" y="6"/>
                  </a:moveTo>
                  <a:lnTo>
                    <a:pt x="21" y="6"/>
                  </a:lnTo>
                  <a:cubicBezTo>
                    <a:pt x="46" y="20"/>
                    <a:pt x="65" y="55"/>
                    <a:pt x="65" y="82"/>
                  </a:cubicBezTo>
                  <a:lnTo>
                    <a:pt x="65" y="82"/>
                  </a:lnTo>
                  <a:cubicBezTo>
                    <a:pt x="65" y="110"/>
                    <a:pt x="45" y="121"/>
                    <a:pt x="21" y="107"/>
                  </a:cubicBezTo>
                  <a:lnTo>
                    <a:pt x="21" y="107"/>
                  </a:lnTo>
                  <a:cubicBezTo>
                    <a:pt x="13" y="103"/>
                    <a:pt x="6" y="97"/>
                    <a:pt x="0" y="90"/>
                  </a:cubicBezTo>
                  <a:lnTo>
                    <a:pt x="1" y="0"/>
                  </a:lnTo>
                  <a:lnTo>
                    <a:pt x="1" y="0"/>
                  </a:lnTo>
                  <a:cubicBezTo>
                    <a:pt x="7" y="0"/>
                    <a:pt x="14" y="2"/>
                    <a:pt x="21" y="6"/>
                  </a:cubicBez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326" name="CustomShape 24"/>
            <p:cNvSpPr/>
            <p:nvPr/>
          </p:nvSpPr>
          <p:spPr>
            <a:xfrm>
              <a:off x="9680400" y="5059440"/>
              <a:ext cx="10800" cy="12960"/>
            </a:xfrm>
            <a:custGeom>
              <a:avLst/>
              <a:gdLst/>
              <a:ahLst/>
              <a:cxnLst/>
              <a:rect l="l" t="t" r="r" b="b"/>
              <a:pathLst>
                <a:path w="49" h="65">
                  <a:moveTo>
                    <a:pt x="21" y="5"/>
                  </a:moveTo>
                  <a:lnTo>
                    <a:pt x="21" y="5"/>
                  </a:lnTo>
                  <a:cubicBezTo>
                    <a:pt x="13" y="0"/>
                    <a:pt x="5" y="0"/>
                    <a:pt x="0" y="7"/>
                  </a:cubicBezTo>
                  <a:lnTo>
                    <a:pt x="0" y="33"/>
                  </a:lnTo>
                  <a:lnTo>
                    <a:pt x="0" y="33"/>
                  </a:lnTo>
                  <a:cubicBezTo>
                    <a:pt x="3" y="40"/>
                    <a:pt x="6" y="45"/>
                    <a:pt x="10" y="50"/>
                  </a:cubicBezTo>
                  <a:lnTo>
                    <a:pt x="10" y="50"/>
                  </a:lnTo>
                  <a:cubicBezTo>
                    <a:pt x="14" y="54"/>
                    <a:pt x="17" y="57"/>
                    <a:pt x="21" y="59"/>
                  </a:cubicBezTo>
                  <a:lnTo>
                    <a:pt x="21" y="59"/>
                  </a:lnTo>
                  <a:cubicBezTo>
                    <a:pt x="29" y="64"/>
                    <a:pt x="38" y="63"/>
                    <a:pt x="42" y="56"/>
                  </a:cubicBezTo>
                  <a:lnTo>
                    <a:pt x="42" y="56"/>
                  </a:lnTo>
                  <a:cubicBezTo>
                    <a:pt x="48" y="46"/>
                    <a:pt x="43" y="27"/>
                    <a:pt x="31" y="13"/>
                  </a:cubicBezTo>
                  <a:lnTo>
                    <a:pt x="31" y="13"/>
                  </a:lnTo>
                  <a:cubicBezTo>
                    <a:pt x="28" y="9"/>
                    <a:pt x="24" y="7"/>
                    <a:pt x="21" y="5"/>
                  </a:cubicBezTo>
                </a:path>
              </a:pathLst>
            </a:custGeom>
            <a:solidFill>
              <a:schemeClr val="bg1">
                <a:lumMod val="75000"/>
              </a:schemeClr>
            </a:solidFill>
            <a:ln>
              <a:noFill/>
            </a:ln>
          </p:spPr>
          <p:style>
            <a:lnRef idx="0">
              <a:scrgbClr r="0" g="0" b="0"/>
            </a:lnRef>
            <a:fillRef idx="0">
              <a:scrgbClr r="0" g="0" b="0"/>
            </a:fillRef>
            <a:effectRef idx="0">
              <a:scrgbClr r="0" g="0" b="0"/>
            </a:effectRef>
            <a:fontRef idx="minor"/>
          </p:style>
        </p:sp>
        <p:sp>
          <p:nvSpPr>
            <p:cNvPr id="327" name="CustomShape 25"/>
            <p:cNvSpPr/>
            <p:nvPr/>
          </p:nvSpPr>
          <p:spPr>
            <a:xfrm>
              <a:off x="9431280" y="5110200"/>
              <a:ext cx="16920" cy="36000"/>
            </a:xfrm>
            <a:custGeom>
              <a:avLst/>
              <a:gdLst/>
              <a:ahLst/>
              <a:cxnLst/>
              <a:rect l="l" t="t" r="r" b="b"/>
              <a:pathLst>
                <a:path w="77" h="179">
                  <a:moveTo>
                    <a:pt x="76" y="178"/>
                  </a:moveTo>
                  <a:lnTo>
                    <a:pt x="76" y="178"/>
                  </a:lnTo>
                  <a:cubicBezTo>
                    <a:pt x="41" y="120"/>
                    <a:pt x="3" y="45"/>
                    <a:pt x="0" y="0"/>
                  </a:cubicBezTo>
                </a:path>
              </a:pathLst>
            </a:custGeom>
            <a:noFill/>
            <a:ln w="25560">
              <a:solidFill>
                <a:schemeClr val="bg1">
                  <a:lumMod val="85000"/>
                </a:schemeClr>
              </a:solidFill>
              <a:round/>
            </a:ln>
          </p:spPr>
          <p:style>
            <a:lnRef idx="0">
              <a:scrgbClr r="0" g="0" b="0"/>
            </a:lnRef>
            <a:fillRef idx="0">
              <a:scrgbClr r="0" g="0" b="0"/>
            </a:fillRef>
            <a:effectRef idx="0">
              <a:scrgbClr r="0" g="0" b="0"/>
            </a:effectRef>
            <a:fontRef idx="minor"/>
          </p:style>
        </p:sp>
        <p:sp>
          <p:nvSpPr>
            <p:cNvPr id="328" name="CustomShape 26"/>
            <p:cNvSpPr/>
            <p:nvPr/>
          </p:nvSpPr>
          <p:spPr>
            <a:xfrm>
              <a:off x="9749160" y="5420160"/>
              <a:ext cx="18000" cy="35280"/>
            </a:xfrm>
            <a:custGeom>
              <a:avLst/>
              <a:gdLst/>
              <a:ahLst/>
              <a:cxnLst/>
              <a:rect l="l" t="t" r="r" b="b"/>
              <a:pathLst>
                <a:path w="81" h="177">
                  <a:moveTo>
                    <a:pt x="0" y="176"/>
                  </a:moveTo>
                  <a:lnTo>
                    <a:pt x="0" y="176"/>
                  </a:lnTo>
                  <a:cubicBezTo>
                    <a:pt x="36" y="117"/>
                    <a:pt x="76" y="45"/>
                    <a:pt x="80" y="0"/>
                  </a:cubicBezTo>
                </a:path>
              </a:pathLst>
            </a:custGeom>
            <a:noFill/>
            <a:ln w="25560">
              <a:solidFill>
                <a:schemeClr val="bg1">
                  <a:lumMod val="85000"/>
                </a:schemeClr>
              </a:solidFill>
              <a:round/>
            </a:ln>
          </p:spPr>
          <p:style>
            <a:lnRef idx="0">
              <a:scrgbClr r="0" g="0" b="0"/>
            </a:lnRef>
            <a:fillRef idx="0">
              <a:scrgbClr r="0" g="0" b="0"/>
            </a:fillRef>
            <a:effectRef idx="0">
              <a:scrgbClr r="0" g="0" b="0"/>
            </a:effectRef>
            <a:fontRef idx="minor"/>
          </p:style>
        </p:sp>
        <p:sp>
          <p:nvSpPr>
            <p:cNvPr id="329" name="CustomShape 27"/>
            <p:cNvSpPr/>
            <p:nvPr/>
          </p:nvSpPr>
          <p:spPr>
            <a:xfrm>
              <a:off x="9582120" y="4974120"/>
              <a:ext cx="125280" cy="97560"/>
            </a:xfrm>
            <a:custGeom>
              <a:avLst/>
              <a:gdLst/>
              <a:ahLst/>
              <a:cxnLst/>
              <a:rect l="l" t="t" r="r" b="b"/>
              <a:pathLst>
                <a:path w="545" h="485">
                  <a:moveTo>
                    <a:pt x="24" y="99"/>
                  </a:moveTo>
                  <a:lnTo>
                    <a:pt x="24" y="99"/>
                  </a:lnTo>
                  <a:cubicBezTo>
                    <a:pt x="24" y="99"/>
                    <a:pt x="0" y="200"/>
                    <a:pt x="94" y="221"/>
                  </a:cubicBezTo>
                  <a:lnTo>
                    <a:pt x="94" y="221"/>
                  </a:lnTo>
                  <a:cubicBezTo>
                    <a:pt x="186" y="242"/>
                    <a:pt x="220" y="194"/>
                    <a:pt x="299" y="260"/>
                  </a:cubicBezTo>
                  <a:lnTo>
                    <a:pt x="299" y="260"/>
                  </a:lnTo>
                  <a:cubicBezTo>
                    <a:pt x="378" y="326"/>
                    <a:pt x="325" y="377"/>
                    <a:pt x="348" y="406"/>
                  </a:cubicBezTo>
                  <a:lnTo>
                    <a:pt x="348" y="406"/>
                  </a:lnTo>
                  <a:cubicBezTo>
                    <a:pt x="372" y="434"/>
                    <a:pt x="345" y="467"/>
                    <a:pt x="388" y="476"/>
                  </a:cubicBezTo>
                  <a:lnTo>
                    <a:pt x="388" y="476"/>
                  </a:lnTo>
                  <a:cubicBezTo>
                    <a:pt x="430" y="484"/>
                    <a:pt x="437" y="429"/>
                    <a:pt x="431" y="394"/>
                  </a:cubicBezTo>
                  <a:lnTo>
                    <a:pt x="479" y="378"/>
                  </a:lnTo>
                  <a:lnTo>
                    <a:pt x="479" y="378"/>
                  </a:lnTo>
                  <a:cubicBezTo>
                    <a:pt x="519" y="363"/>
                    <a:pt x="544" y="324"/>
                    <a:pt x="539" y="282"/>
                  </a:cubicBezTo>
                  <a:lnTo>
                    <a:pt x="531" y="199"/>
                  </a:lnTo>
                  <a:lnTo>
                    <a:pt x="531" y="199"/>
                  </a:lnTo>
                  <a:cubicBezTo>
                    <a:pt x="522" y="125"/>
                    <a:pt x="473" y="60"/>
                    <a:pt x="403" y="33"/>
                  </a:cubicBezTo>
                  <a:lnTo>
                    <a:pt x="403" y="33"/>
                  </a:lnTo>
                  <a:cubicBezTo>
                    <a:pt x="317" y="0"/>
                    <a:pt x="222" y="3"/>
                    <a:pt x="140" y="43"/>
                  </a:cubicBezTo>
                  <a:lnTo>
                    <a:pt x="24" y="99"/>
                  </a:lnTo>
                </a:path>
              </a:pathLst>
            </a:custGeom>
            <a:solidFill>
              <a:schemeClr val="bg1">
                <a:lumMod val="50000"/>
              </a:schemeClr>
            </a:solidFill>
            <a:ln>
              <a:noFill/>
            </a:ln>
          </p:spPr>
          <p:style>
            <a:lnRef idx="0">
              <a:scrgbClr r="0" g="0" b="0"/>
            </a:lnRef>
            <a:fillRef idx="0">
              <a:scrgbClr r="0" g="0" b="0"/>
            </a:fillRef>
            <a:effectRef idx="0">
              <a:scrgbClr r="0" g="0" b="0"/>
            </a:effectRef>
            <a:fontRef idx="minor"/>
          </p:style>
        </p:sp>
        <p:sp>
          <p:nvSpPr>
            <p:cNvPr id="330" name="CustomShape 28"/>
            <p:cNvSpPr/>
            <p:nvPr/>
          </p:nvSpPr>
          <p:spPr>
            <a:xfrm>
              <a:off x="9694440" y="5169960"/>
              <a:ext cx="95760" cy="234000"/>
            </a:xfrm>
            <a:custGeom>
              <a:avLst/>
              <a:gdLst/>
              <a:ahLst/>
              <a:cxnLst/>
              <a:rect l="l" t="t" r="r" b="b"/>
              <a:pathLst>
                <a:path w="418" h="1159">
                  <a:moveTo>
                    <a:pt x="0" y="0"/>
                  </a:moveTo>
                  <a:lnTo>
                    <a:pt x="0" y="0"/>
                  </a:lnTo>
                  <a:cubicBezTo>
                    <a:pt x="0" y="0"/>
                    <a:pt x="417" y="184"/>
                    <a:pt x="338" y="1158"/>
                  </a:cubicBezTo>
                </a:path>
              </a:pathLst>
            </a:custGeom>
            <a:noFill/>
            <a:ln w="25560">
              <a:solidFill>
                <a:schemeClr val="accent2"/>
              </a:solidFill>
              <a:round/>
            </a:ln>
          </p:spPr>
          <p:style>
            <a:lnRef idx="0">
              <a:scrgbClr r="0" g="0" b="0"/>
            </a:lnRef>
            <a:fillRef idx="0">
              <a:scrgbClr r="0" g="0" b="0"/>
            </a:fillRef>
            <a:effectRef idx="0">
              <a:scrgbClr r="0" g="0" b="0"/>
            </a:effectRef>
            <a:fontRef idx="minor"/>
          </p:style>
        </p:sp>
        <p:sp>
          <p:nvSpPr>
            <p:cNvPr id="331" name="CustomShape 29"/>
            <p:cNvSpPr/>
            <p:nvPr/>
          </p:nvSpPr>
          <p:spPr>
            <a:xfrm>
              <a:off x="10881360" y="5033880"/>
              <a:ext cx="164880" cy="140400"/>
            </a:xfrm>
            <a:custGeom>
              <a:avLst/>
              <a:gdLst/>
              <a:ahLst/>
              <a:cxnLst/>
              <a:rect l="l" t="t" r="r" b="b"/>
              <a:pathLst>
                <a:path w="469944" h="455319">
                  <a:moveTo>
                    <a:pt x="96914" y="111803"/>
                  </a:moveTo>
                  <a:cubicBezTo>
                    <a:pt x="106186" y="111680"/>
                    <a:pt x="113292" y="114414"/>
                    <a:pt x="116414" y="120942"/>
                  </a:cubicBezTo>
                  <a:cubicBezTo>
                    <a:pt x="127586" y="147055"/>
                    <a:pt x="163732" y="224086"/>
                    <a:pt x="163732" y="224086"/>
                  </a:cubicBezTo>
                  <a:cubicBezTo>
                    <a:pt x="163732" y="224086"/>
                    <a:pt x="213679" y="367052"/>
                    <a:pt x="137444" y="443431"/>
                  </a:cubicBezTo>
                  <a:cubicBezTo>
                    <a:pt x="60552" y="520462"/>
                    <a:pt x="-18969" y="199280"/>
                    <a:pt x="4033" y="164681"/>
                  </a:cubicBezTo>
                  <a:cubicBezTo>
                    <a:pt x="21777" y="138242"/>
                    <a:pt x="69096" y="112170"/>
                    <a:pt x="96914" y="111803"/>
                  </a:cubicBezTo>
                  <a:close/>
                  <a:moveTo>
                    <a:pt x="381959" y="47"/>
                  </a:moveTo>
                  <a:cubicBezTo>
                    <a:pt x="391058" y="-383"/>
                    <a:pt x="398052" y="2156"/>
                    <a:pt x="401143" y="8708"/>
                  </a:cubicBezTo>
                  <a:cubicBezTo>
                    <a:pt x="413506" y="34917"/>
                    <a:pt x="451243" y="110922"/>
                    <a:pt x="451243" y="110922"/>
                  </a:cubicBezTo>
                  <a:cubicBezTo>
                    <a:pt x="451243" y="110922"/>
                    <a:pt x="504596" y="253103"/>
                    <a:pt x="431073" y="332383"/>
                  </a:cubicBezTo>
                  <a:cubicBezTo>
                    <a:pt x="357550" y="411009"/>
                    <a:pt x="269062" y="91265"/>
                    <a:pt x="291835" y="55884"/>
                  </a:cubicBezTo>
                  <a:cubicBezTo>
                    <a:pt x="308426" y="29348"/>
                    <a:pt x="354663" y="1337"/>
                    <a:pt x="381959" y="47"/>
                  </a:cubicBezTo>
                  <a:close/>
                </a:path>
              </a:pathLst>
            </a:custGeom>
            <a:solidFill>
              <a:schemeClr val="accent4"/>
            </a:solidFill>
            <a:ln>
              <a:noFill/>
            </a:ln>
          </p:spPr>
          <p:style>
            <a:lnRef idx="0">
              <a:scrgbClr r="0" g="0" b="0"/>
            </a:lnRef>
            <a:fillRef idx="0">
              <a:scrgbClr r="0" g="0" b="0"/>
            </a:fillRef>
            <a:effectRef idx="0">
              <a:scrgbClr r="0" g="0" b="0"/>
            </a:effectRef>
            <a:fontRef idx="minor"/>
          </p:style>
        </p:sp>
        <p:sp>
          <p:nvSpPr>
            <p:cNvPr id="332" name="CustomShape 30"/>
            <p:cNvSpPr/>
            <p:nvPr/>
          </p:nvSpPr>
          <p:spPr>
            <a:xfrm>
              <a:off x="10893960" y="4863600"/>
              <a:ext cx="197280" cy="215280"/>
            </a:xfrm>
            <a:custGeom>
              <a:avLst/>
              <a:gdLst/>
              <a:ahLst/>
              <a:cxnLst/>
              <a:rect l="l" t="t" r="r" b="b"/>
              <a:pathLst>
                <a:path w="860" h="1069">
                  <a:moveTo>
                    <a:pt x="0" y="0"/>
                  </a:moveTo>
                  <a:lnTo>
                    <a:pt x="0" y="0"/>
                  </a:lnTo>
                  <a:cubicBezTo>
                    <a:pt x="0" y="0"/>
                    <a:pt x="859" y="663"/>
                    <a:pt x="169" y="1068"/>
                  </a:cubicBezTo>
                </a:path>
              </a:pathLst>
            </a:custGeom>
            <a:noFill/>
            <a:ln w="25560">
              <a:solidFill>
                <a:schemeClr val="accent6">
                  <a:lumMod val="25000"/>
                </a:schemeClr>
              </a:solidFill>
              <a:round/>
            </a:ln>
          </p:spPr>
          <p:style>
            <a:lnRef idx="0">
              <a:scrgbClr r="0" g="0" b="0"/>
            </a:lnRef>
            <a:fillRef idx="0">
              <a:scrgbClr r="0" g="0" b="0"/>
            </a:fillRef>
            <a:effectRef idx="0">
              <a:scrgbClr r="0" g="0" b="0"/>
            </a:effectRef>
            <a:fontRef idx="minor"/>
          </p:style>
        </p:sp>
        <p:sp>
          <p:nvSpPr>
            <p:cNvPr id="333" name="CustomShape 31"/>
            <p:cNvSpPr/>
            <p:nvPr/>
          </p:nvSpPr>
          <p:spPr>
            <a:xfrm>
              <a:off x="10971720" y="4835880"/>
              <a:ext cx="208440" cy="212400"/>
            </a:xfrm>
            <a:custGeom>
              <a:avLst/>
              <a:gdLst/>
              <a:ahLst/>
              <a:cxnLst/>
              <a:rect l="l" t="t" r="r" b="b"/>
              <a:pathLst>
                <a:path w="907" h="1053">
                  <a:moveTo>
                    <a:pt x="0" y="0"/>
                  </a:moveTo>
                  <a:lnTo>
                    <a:pt x="0" y="0"/>
                  </a:lnTo>
                  <a:cubicBezTo>
                    <a:pt x="0" y="0"/>
                    <a:pt x="906" y="597"/>
                    <a:pt x="248" y="1052"/>
                  </a:cubicBezTo>
                </a:path>
              </a:pathLst>
            </a:custGeom>
            <a:noFill/>
            <a:ln w="25560">
              <a:solidFill>
                <a:schemeClr val="accent6">
                  <a:lumMod val="25000"/>
                </a:schemeClr>
              </a:solidFill>
              <a:round/>
            </a:ln>
          </p:spPr>
          <p:style>
            <a:lnRef idx="0">
              <a:scrgbClr r="0" g="0" b="0"/>
            </a:lnRef>
            <a:fillRef idx="0">
              <a:scrgbClr r="0" g="0" b="0"/>
            </a:fillRef>
            <a:effectRef idx="0">
              <a:scrgbClr r="0" g="0" b="0"/>
            </a:effectRef>
            <a:fontRef idx="minor"/>
          </p:style>
        </p:sp>
        <p:sp>
          <p:nvSpPr>
            <p:cNvPr id="334" name="CustomShape 32"/>
            <p:cNvSpPr/>
            <p:nvPr/>
          </p:nvSpPr>
          <p:spPr>
            <a:xfrm>
              <a:off x="10962720" y="4655160"/>
              <a:ext cx="110880" cy="159840"/>
            </a:xfrm>
            <a:custGeom>
              <a:avLst/>
              <a:gdLst/>
              <a:ahLst/>
              <a:cxnLst/>
              <a:rect l="l" t="t" r="r" b="b"/>
              <a:pathLst>
                <a:path w="484" h="794">
                  <a:moveTo>
                    <a:pt x="0" y="0"/>
                  </a:moveTo>
                  <a:lnTo>
                    <a:pt x="0" y="0"/>
                  </a:lnTo>
                  <a:cubicBezTo>
                    <a:pt x="0" y="0"/>
                    <a:pt x="208" y="793"/>
                    <a:pt x="483" y="51"/>
                  </a:cubicBezTo>
                </a:path>
              </a:pathLst>
            </a:custGeom>
            <a:noFill/>
            <a:ln w="25560">
              <a:solidFill>
                <a:schemeClr val="accent4"/>
              </a:solidFill>
              <a:round/>
            </a:ln>
          </p:spPr>
          <p:style>
            <a:lnRef idx="0">
              <a:scrgbClr r="0" g="0" b="0"/>
            </a:lnRef>
            <a:fillRef idx="0">
              <a:scrgbClr r="0" g="0" b="0"/>
            </a:fillRef>
            <a:effectRef idx="0">
              <a:scrgbClr r="0" g="0" b="0"/>
            </a:effectRef>
            <a:fontRef idx="minor"/>
          </p:style>
        </p:sp>
        <p:sp>
          <p:nvSpPr>
            <p:cNvPr id="335" name="CustomShape 33"/>
            <p:cNvSpPr/>
            <p:nvPr/>
          </p:nvSpPr>
          <p:spPr>
            <a:xfrm>
              <a:off x="10852200" y="4608720"/>
              <a:ext cx="147600" cy="274680"/>
            </a:xfrm>
            <a:custGeom>
              <a:avLst/>
              <a:gdLst/>
              <a:ahLst/>
              <a:cxnLst/>
              <a:rect l="l" t="t" r="r" b="b"/>
              <a:pathLst>
                <a:path w="642" h="1363">
                  <a:moveTo>
                    <a:pt x="1" y="413"/>
                  </a:moveTo>
                  <a:lnTo>
                    <a:pt x="2" y="1171"/>
                  </a:lnTo>
                  <a:lnTo>
                    <a:pt x="2" y="1171"/>
                  </a:lnTo>
                  <a:cubicBezTo>
                    <a:pt x="3" y="1237"/>
                    <a:pt x="38" y="1297"/>
                    <a:pt x="94" y="1329"/>
                  </a:cubicBezTo>
                  <a:lnTo>
                    <a:pt x="94" y="1329"/>
                  </a:lnTo>
                  <a:cubicBezTo>
                    <a:pt x="150" y="1362"/>
                    <a:pt x="221" y="1362"/>
                    <a:pt x="278" y="1329"/>
                  </a:cubicBezTo>
                  <a:lnTo>
                    <a:pt x="550" y="1173"/>
                  </a:lnTo>
                  <a:lnTo>
                    <a:pt x="550" y="1173"/>
                  </a:lnTo>
                  <a:cubicBezTo>
                    <a:pt x="607" y="1140"/>
                    <a:pt x="641" y="1078"/>
                    <a:pt x="641" y="1013"/>
                  </a:cubicBezTo>
                  <a:lnTo>
                    <a:pt x="640" y="408"/>
                  </a:lnTo>
                  <a:lnTo>
                    <a:pt x="640" y="408"/>
                  </a:lnTo>
                  <a:cubicBezTo>
                    <a:pt x="640" y="397"/>
                    <a:pt x="637" y="387"/>
                    <a:pt x="637" y="376"/>
                  </a:cubicBezTo>
                  <a:lnTo>
                    <a:pt x="637" y="376"/>
                  </a:lnTo>
                  <a:cubicBezTo>
                    <a:pt x="630" y="274"/>
                    <a:pt x="594" y="200"/>
                    <a:pt x="540" y="115"/>
                  </a:cubicBezTo>
                  <a:lnTo>
                    <a:pt x="540" y="115"/>
                  </a:lnTo>
                  <a:cubicBezTo>
                    <a:pt x="523" y="89"/>
                    <a:pt x="500" y="67"/>
                    <a:pt x="472" y="52"/>
                  </a:cubicBezTo>
                  <a:lnTo>
                    <a:pt x="472" y="52"/>
                  </a:lnTo>
                  <a:cubicBezTo>
                    <a:pt x="456" y="44"/>
                    <a:pt x="441" y="35"/>
                    <a:pt x="429" y="29"/>
                  </a:cubicBezTo>
                  <a:lnTo>
                    <a:pt x="429" y="29"/>
                  </a:lnTo>
                  <a:cubicBezTo>
                    <a:pt x="410" y="20"/>
                    <a:pt x="390" y="13"/>
                    <a:pt x="370" y="11"/>
                  </a:cubicBezTo>
                  <a:lnTo>
                    <a:pt x="370" y="11"/>
                  </a:lnTo>
                  <a:cubicBezTo>
                    <a:pt x="312" y="3"/>
                    <a:pt x="260" y="0"/>
                    <a:pt x="227" y="19"/>
                  </a:cubicBezTo>
                  <a:lnTo>
                    <a:pt x="227" y="19"/>
                  </a:lnTo>
                  <a:cubicBezTo>
                    <a:pt x="197" y="36"/>
                    <a:pt x="149" y="84"/>
                    <a:pt x="130" y="101"/>
                  </a:cubicBezTo>
                  <a:lnTo>
                    <a:pt x="130" y="101"/>
                  </a:lnTo>
                  <a:cubicBezTo>
                    <a:pt x="126" y="105"/>
                    <a:pt x="121" y="110"/>
                    <a:pt x="118" y="115"/>
                  </a:cubicBezTo>
                  <a:lnTo>
                    <a:pt x="118" y="115"/>
                  </a:lnTo>
                  <a:cubicBezTo>
                    <a:pt x="48" y="200"/>
                    <a:pt x="0" y="313"/>
                    <a:pt x="1" y="413"/>
                  </a:cubicBezTo>
                </a:path>
              </a:pathLst>
            </a:custGeom>
            <a:solidFill>
              <a:schemeClr val="accent4"/>
            </a:solidFill>
            <a:ln>
              <a:noFill/>
            </a:ln>
          </p:spPr>
          <p:style>
            <a:lnRef idx="0">
              <a:scrgbClr r="0" g="0" b="0"/>
            </a:lnRef>
            <a:fillRef idx="0">
              <a:scrgbClr r="0" g="0" b="0"/>
            </a:fillRef>
            <a:effectRef idx="0">
              <a:scrgbClr r="0" g="0" b="0"/>
            </a:effectRef>
            <a:fontRef idx="minor"/>
          </p:style>
        </p:sp>
        <p:sp>
          <p:nvSpPr>
            <p:cNvPr id="336" name="CustomShape 34"/>
            <p:cNvSpPr/>
            <p:nvPr/>
          </p:nvSpPr>
          <p:spPr>
            <a:xfrm>
              <a:off x="10895760" y="4609800"/>
              <a:ext cx="70560" cy="46800"/>
            </a:xfrm>
            <a:custGeom>
              <a:avLst/>
              <a:gdLst/>
              <a:ahLst/>
              <a:cxnLst/>
              <a:rect l="l" t="t" r="r" b="b"/>
              <a:pathLst>
                <a:path w="308" h="234">
                  <a:moveTo>
                    <a:pt x="60" y="179"/>
                  </a:moveTo>
                  <a:lnTo>
                    <a:pt x="60" y="179"/>
                  </a:lnTo>
                  <a:cubicBezTo>
                    <a:pt x="3" y="146"/>
                    <a:pt x="0" y="63"/>
                    <a:pt x="57" y="29"/>
                  </a:cubicBezTo>
                  <a:lnTo>
                    <a:pt x="57" y="29"/>
                  </a:lnTo>
                  <a:cubicBezTo>
                    <a:pt x="58" y="29"/>
                    <a:pt x="58" y="29"/>
                    <a:pt x="59" y="29"/>
                  </a:cubicBezTo>
                  <a:lnTo>
                    <a:pt x="59" y="29"/>
                  </a:lnTo>
                  <a:cubicBezTo>
                    <a:pt x="85" y="13"/>
                    <a:pt x="114" y="5"/>
                    <a:pt x="139" y="3"/>
                  </a:cubicBezTo>
                  <a:lnTo>
                    <a:pt x="139" y="3"/>
                  </a:lnTo>
                  <a:cubicBezTo>
                    <a:pt x="156" y="0"/>
                    <a:pt x="173" y="4"/>
                    <a:pt x="188" y="11"/>
                  </a:cubicBezTo>
                  <a:lnTo>
                    <a:pt x="251" y="44"/>
                  </a:lnTo>
                  <a:lnTo>
                    <a:pt x="251" y="44"/>
                  </a:lnTo>
                  <a:cubicBezTo>
                    <a:pt x="298" y="71"/>
                    <a:pt x="307" y="136"/>
                    <a:pt x="269" y="175"/>
                  </a:cubicBezTo>
                  <a:lnTo>
                    <a:pt x="269" y="175"/>
                  </a:lnTo>
                  <a:cubicBezTo>
                    <a:pt x="255" y="189"/>
                    <a:pt x="239" y="200"/>
                    <a:pt x="224" y="210"/>
                  </a:cubicBezTo>
                  <a:lnTo>
                    <a:pt x="224" y="210"/>
                  </a:lnTo>
                  <a:cubicBezTo>
                    <a:pt x="183" y="233"/>
                    <a:pt x="153" y="229"/>
                    <a:pt x="118" y="213"/>
                  </a:cubicBezTo>
                  <a:lnTo>
                    <a:pt x="118" y="213"/>
                  </a:lnTo>
                  <a:cubicBezTo>
                    <a:pt x="116" y="211"/>
                    <a:pt x="114" y="210"/>
                    <a:pt x="112" y="209"/>
                  </a:cubicBezTo>
                  <a:lnTo>
                    <a:pt x="112" y="209"/>
                  </a:lnTo>
                  <a:cubicBezTo>
                    <a:pt x="95" y="200"/>
                    <a:pt x="78" y="190"/>
                    <a:pt x="60" y="179"/>
                  </a:cubicBez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337" name="CustomShape 35"/>
            <p:cNvSpPr/>
            <p:nvPr/>
          </p:nvSpPr>
          <p:spPr>
            <a:xfrm>
              <a:off x="10911240" y="4585680"/>
              <a:ext cx="34200" cy="17280"/>
            </a:xfrm>
            <a:custGeom>
              <a:avLst/>
              <a:gdLst/>
              <a:ahLst/>
              <a:cxnLst/>
              <a:rect l="l" t="t" r="r" b="b"/>
              <a:pathLst>
                <a:path w="152" h="88">
                  <a:moveTo>
                    <a:pt x="27" y="15"/>
                  </a:moveTo>
                  <a:lnTo>
                    <a:pt x="27" y="15"/>
                  </a:lnTo>
                  <a:cubicBezTo>
                    <a:pt x="53" y="0"/>
                    <a:pt x="97" y="0"/>
                    <a:pt x="124" y="14"/>
                  </a:cubicBezTo>
                  <a:lnTo>
                    <a:pt x="124" y="14"/>
                  </a:lnTo>
                  <a:cubicBezTo>
                    <a:pt x="151" y="28"/>
                    <a:pt x="150" y="56"/>
                    <a:pt x="124" y="72"/>
                  </a:cubicBezTo>
                  <a:lnTo>
                    <a:pt x="124" y="72"/>
                  </a:lnTo>
                  <a:cubicBezTo>
                    <a:pt x="96" y="87"/>
                    <a:pt x="53" y="87"/>
                    <a:pt x="27" y="72"/>
                  </a:cubicBezTo>
                  <a:lnTo>
                    <a:pt x="27" y="72"/>
                  </a:lnTo>
                  <a:cubicBezTo>
                    <a:pt x="0" y="56"/>
                    <a:pt x="0" y="31"/>
                    <a:pt x="27" y="15"/>
                  </a:cubicBezTo>
                </a:path>
              </a:pathLst>
            </a:custGeom>
            <a:solidFill>
              <a:srgbClr val="FCA579"/>
            </a:solidFill>
            <a:ln>
              <a:noFill/>
            </a:ln>
          </p:spPr>
          <p:style>
            <a:lnRef idx="0">
              <a:scrgbClr r="0" g="0" b="0"/>
            </a:lnRef>
            <a:fillRef idx="0">
              <a:scrgbClr r="0" g="0" b="0"/>
            </a:fillRef>
            <a:effectRef idx="0">
              <a:scrgbClr r="0" g="0" b="0"/>
            </a:effectRef>
            <a:fontRef idx="minor"/>
          </p:style>
        </p:sp>
        <p:sp>
          <p:nvSpPr>
            <p:cNvPr id="338" name="CustomShape 36"/>
            <p:cNvSpPr/>
            <p:nvPr/>
          </p:nvSpPr>
          <p:spPr>
            <a:xfrm>
              <a:off x="10913040" y="4594680"/>
              <a:ext cx="32040" cy="35280"/>
            </a:xfrm>
            <a:custGeom>
              <a:avLst/>
              <a:gdLst/>
              <a:ahLst/>
              <a:cxnLst/>
              <a:rect l="l" t="t" r="r" b="b"/>
              <a:pathLst>
                <a:path w="139" h="175">
                  <a:moveTo>
                    <a:pt x="21" y="29"/>
                  </a:moveTo>
                  <a:lnTo>
                    <a:pt x="21" y="29"/>
                  </a:lnTo>
                  <a:cubicBezTo>
                    <a:pt x="47" y="45"/>
                    <a:pt x="90" y="45"/>
                    <a:pt x="118" y="29"/>
                  </a:cubicBezTo>
                  <a:lnTo>
                    <a:pt x="118" y="29"/>
                  </a:lnTo>
                  <a:cubicBezTo>
                    <a:pt x="131" y="21"/>
                    <a:pt x="138" y="10"/>
                    <a:pt x="138" y="0"/>
                  </a:cubicBezTo>
                  <a:lnTo>
                    <a:pt x="138" y="0"/>
                  </a:lnTo>
                  <a:lnTo>
                    <a:pt x="138" y="131"/>
                  </a:lnTo>
                  <a:lnTo>
                    <a:pt x="138" y="131"/>
                  </a:lnTo>
                  <a:lnTo>
                    <a:pt x="138" y="131"/>
                  </a:lnTo>
                  <a:cubicBezTo>
                    <a:pt x="137" y="141"/>
                    <a:pt x="130" y="151"/>
                    <a:pt x="118" y="159"/>
                  </a:cubicBezTo>
                  <a:lnTo>
                    <a:pt x="118" y="159"/>
                  </a:lnTo>
                  <a:cubicBezTo>
                    <a:pt x="90" y="174"/>
                    <a:pt x="47" y="174"/>
                    <a:pt x="21" y="159"/>
                  </a:cubicBezTo>
                  <a:lnTo>
                    <a:pt x="21" y="159"/>
                  </a:lnTo>
                  <a:cubicBezTo>
                    <a:pt x="7" y="151"/>
                    <a:pt x="0" y="141"/>
                    <a:pt x="1" y="131"/>
                  </a:cubicBezTo>
                  <a:lnTo>
                    <a:pt x="1" y="131"/>
                  </a:lnTo>
                  <a:lnTo>
                    <a:pt x="1" y="2"/>
                  </a:lnTo>
                  <a:lnTo>
                    <a:pt x="1" y="2"/>
                  </a:lnTo>
                  <a:cubicBezTo>
                    <a:pt x="1" y="12"/>
                    <a:pt x="7" y="21"/>
                    <a:pt x="21" y="29"/>
                  </a:cubicBezTo>
                </a:path>
              </a:pathLst>
            </a:custGeom>
            <a:solidFill>
              <a:schemeClr val="bg1">
                <a:lumMod val="75000"/>
              </a:schemeClr>
            </a:solidFill>
            <a:ln>
              <a:noFill/>
            </a:ln>
          </p:spPr>
          <p:style>
            <a:lnRef idx="0">
              <a:scrgbClr r="0" g="0" b="0"/>
            </a:lnRef>
            <a:fillRef idx="0">
              <a:scrgbClr r="0" g="0" b="0"/>
            </a:fillRef>
            <a:effectRef idx="0">
              <a:scrgbClr r="0" g="0" b="0"/>
            </a:effectRef>
            <a:fontRef idx="minor"/>
          </p:style>
        </p:sp>
        <p:sp>
          <p:nvSpPr>
            <p:cNvPr id="339" name="CustomShape 37"/>
            <p:cNvSpPr/>
            <p:nvPr/>
          </p:nvSpPr>
          <p:spPr>
            <a:xfrm>
              <a:off x="10873440" y="4484160"/>
              <a:ext cx="110160" cy="129600"/>
            </a:xfrm>
            <a:custGeom>
              <a:avLst/>
              <a:gdLst/>
              <a:ahLst/>
              <a:cxnLst/>
              <a:rect l="l" t="t" r="r" b="b"/>
              <a:pathLst>
                <a:path w="479" h="643">
                  <a:moveTo>
                    <a:pt x="0" y="238"/>
                  </a:moveTo>
                  <a:lnTo>
                    <a:pt x="0" y="404"/>
                  </a:lnTo>
                  <a:lnTo>
                    <a:pt x="0" y="404"/>
                  </a:lnTo>
                  <a:cubicBezTo>
                    <a:pt x="0" y="535"/>
                    <a:pt x="107" y="642"/>
                    <a:pt x="239" y="642"/>
                  </a:cubicBezTo>
                  <a:lnTo>
                    <a:pt x="239" y="642"/>
                  </a:lnTo>
                  <a:cubicBezTo>
                    <a:pt x="371" y="642"/>
                    <a:pt x="478" y="535"/>
                    <a:pt x="478" y="404"/>
                  </a:cubicBezTo>
                  <a:lnTo>
                    <a:pt x="478" y="238"/>
                  </a:lnTo>
                  <a:lnTo>
                    <a:pt x="478" y="238"/>
                  </a:lnTo>
                  <a:cubicBezTo>
                    <a:pt x="478" y="219"/>
                    <a:pt x="475" y="201"/>
                    <a:pt x="471" y="182"/>
                  </a:cubicBezTo>
                  <a:lnTo>
                    <a:pt x="471" y="182"/>
                  </a:lnTo>
                  <a:cubicBezTo>
                    <a:pt x="470" y="178"/>
                    <a:pt x="469" y="173"/>
                    <a:pt x="467" y="168"/>
                  </a:cubicBezTo>
                  <a:lnTo>
                    <a:pt x="467" y="168"/>
                  </a:lnTo>
                  <a:cubicBezTo>
                    <a:pt x="438" y="71"/>
                    <a:pt x="346" y="0"/>
                    <a:pt x="239" y="0"/>
                  </a:cubicBezTo>
                  <a:lnTo>
                    <a:pt x="239" y="0"/>
                  </a:lnTo>
                  <a:cubicBezTo>
                    <a:pt x="173" y="0"/>
                    <a:pt x="113" y="26"/>
                    <a:pt x="70" y="70"/>
                  </a:cubicBezTo>
                  <a:lnTo>
                    <a:pt x="70" y="70"/>
                  </a:lnTo>
                  <a:cubicBezTo>
                    <a:pt x="27" y="112"/>
                    <a:pt x="0" y="172"/>
                    <a:pt x="0" y="238"/>
                  </a:cubicBez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340" name="CustomShape 38"/>
            <p:cNvSpPr/>
            <p:nvPr/>
          </p:nvSpPr>
          <p:spPr>
            <a:xfrm>
              <a:off x="10866600" y="4549320"/>
              <a:ext cx="27000" cy="28080"/>
            </a:xfrm>
            <a:custGeom>
              <a:avLst/>
              <a:gdLst/>
              <a:ahLst/>
              <a:cxnLst/>
              <a:rect l="l" t="t" r="r" b="b"/>
              <a:pathLst>
                <a:path w="117" h="141">
                  <a:moveTo>
                    <a:pt x="44" y="6"/>
                  </a:moveTo>
                  <a:lnTo>
                    <a:pt x="44" y="6"/>
                  </a:lnTo>
                  <a:cubicBezTo>
                    <a:pt x="51" y="2"/>
                    <a:pt x="58" y="0"/>
                    <a:pt x="64" y="0"/>
                  </a:cubicBezTo>
                  <a:lnTo>
                    <a:pt x="116" y="30"/>
                  </a:lnTo>
                  <a:lnTo>
                    <a:pt x="116" y="30"/>
                  </a:lnTo>
                  <a:cubicBezTo>
                    <a:pt x="110" y="30"/>
                    <a:pt x="103" y="32"/>
                    <a:pt x="96" y="36"/>
                  </a:cubicBezTo>
                  <a:lnTo>
                    <a:pt x="96" y="36"/>
                  </a:lnTo>
                  <a:cubicBezTo>
                    <a:pt x="71" y="50"/>
                    <a:pt x="52" y="84"/>
                    <a:pt x="52" y="112"/>
                  </a:cubicBezTo>
                  <a:lnTo>
                    <a:pt x="52" y="112"/>
                  </a:lnTo>
                  <a:cubicBezTo>
                    <a:pt x="52" y="125"/>
                    <a:pt x="57" y="135"/>
                    <a:pt x="65" y="140"/>
                  </a:cubicBezTo>
                  <a:lnTo>
                    <a:pt x="13" y="110"/>
                  </a:lnTo>
                  <a:lnTo>
                    <a:pt x="13" y="110"/>
                  </a:lnTo>
                  <a:cubicBezTo>
                    <a:pt x="5" y="105"/>
                    <a:pt x="0" y="96"/>
                    <a:pt x="0" y="82"/>
                  </a:cubicBezTo>
                  <a:lnTo>
                    <a:pt x="0" y="82"/>
                  </a:lnTo>
                  <a:cubicBezTo>
                    <a:pt x="0" y="54"/>
                    <a:pt x="20" y="20"/>
                    <a:pt x="44" y="6"/>
                  </a:cubicBezTo>
                </a:path>
              </a:pathLst>
            </a:custGeom>
            <a:solidFill>
              <a:schemeClr val="bg1">
                <a:lumMod val="75000"/>
              </a:schemeClr>
            </a:solidFill>
            <a:ln>
              <a:noFill/>
            </a:ln>
          </p:spPr>
          <p:style>
            <a:lnRef idx="0">
              <a:scrgbClr r="0" g="0" b="0"/>
            </a:lnRef>
            <a:fillRef idx="0">
              <a:scrgbClr r="0" g="0" b="0"/>
            </a:fillRef>
            <a:effectRef idx="0">
              <a:scrgbClr r="0" g="0" b="0"/>
            </a:effectRef>
            <a:fontRef idx="minor"/>
          </p:style>
        </p:sp>
        <p:sp>
          <p:nvSpPr>
            <p:cNvPr id="341" name="CustomShape 39"/>
            <p:cNvSpPr/>
            <p:nvPr/>
          </p:nvSpPr>
          <p:spPr>
            <a:xfrm>
              <a:off x="10878480" y="4555440"/>
              <a:ext cx="14760" cy="24480"/>
            </a:xfrm>
            <a:custGeom>
              <a:avLst/>
              <a:gdLst/>
              <a:ahLst/>
              <a:cxnLst/>
              <a:rect l="l" t="t" r="r" b="b"/>
              <a:pathLst>
                <a:path w="66" h="122">
                  <a:moveTo>
                    <a:pt x="44" y="6"/>
                  </a:moveTo>
                  <a:lnTo>
                    <a:pt x="44" y="6"/>
                  </a:lnTo>
                  <a:cubicBezTo>
                    <a:pt x="19" y="20"/>
                    <a:pt x="0" y="54"/>
                    <a:pt x="0" y="82"/>
                  </a:cubicBezTo>
                  <a:lnTo>
                    <a:pt x="0" y="82"/>
                  </a:lnTo>
                  <a:cubicBezTo>
                    <a:pt x="0" y="110"/>
                    <a:pt x="20" y="121"/>
                    <a:pt x="44" y="107"/>
                  </a:cubicBezTo>
                  <a:lnTo>
                    <a:pt x="44" y="107"/>
                  </a:lnTo>
                  <a:cubicBezTo>
                    <a:pt x="52" y="103"/>
                    <a:pt x="58" y="97"/>
                    <a:pt x="65" y="90"/>
                  </a:cubicBezTo>
                  <a:lnTo>
                    <a:pt x="64" y="0"/>
                  </a:lnTo>
                  <a:lnTo>
                    <a:pt x="64" y="0"/>
                  </a:lnTo>
                  <a:cubicBezTo>
                    <a:pt x="58" y="0"/>
                    <a:pt x="51" y="2"/>
                    <a:pt x="44" y="6"/>
                  </a:cubicBez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342" name="CustomShape 40"/>
            <p:cNvSpPr/>
            <p:nvPr/>
          </p:nvSpPr>
          <p:spPr>
            <a:xfrm>
              <a:off x="10882800" y="4560840"/>
              <a:ext cx="10800" cy="12960"/>
            </a:xfrm>
            <a:custGeom>
              <a:avLst/>
              <a:gdLst/>
              <a:ahLst/>
              <a:cxnLst/>
              <a:rect l="l" t="t" r="r" b="b"/>
              <a:pathLst>
                <a:path w="49" h="65">
                  <a:moveTo>
                    <a:pt x="27" y="5"/>
                  </a:moveTo>
                  <a:lnTo>
                    <a:pt x="27" y="5"/>
                  </a:lnTo>
                  <a:cubicBezTo>
                    <a:pt x="35" y="0"/>
                    <a:pt x="43" y="0"/>
                    <a:pt x="47" y="6"/>
                  </a:cubicBezTo>
                  <a:lnTo>
                    <a:pt x="48" y="33"/>
                  </a:lnTo>
                  <a:lnTo>
                    <a:pt x="48" y="33"/>
                  </a:lnTo>
                  <a:cubicBezTo>
                    <a:pt x="45" y="39"/>
                    <a:pt x="42" y="45"/>
                    <a:pt x="37" y="50"/>
                  </a:cubicBezTo>
                  <a:lnTo>
                    <a:pt x="37" y="50"/>
                  </a:lnTo>
                  <a:cubicBezTo>
                    <a:pt x="34" y="54"/>
                    <a:pt x="30" y="57"/>
                    <a:pt x="27" y="58"/>
                  </a:cubicBezTo>
                  <a:lnTo>
                    <a:pt x="27" y="58"/>
                  </a:lnTo>
                  <a:cubicBezTo>
                    <a:pt x="18" y="64"/>
                    <a:pt x="10" y="63"/>
                    <a:pt x="6" y="56"/>
                  </a:cubicBezTo>
                  <a:lnTo>
                    <a:pt x="6" y="56"/>
                  </a:lnTo>
                  <a:cubicBezTo>
                    <a:pt x="0" y="45"/>
                    <a:pt x="5" y="26"/>
                    <a:pt x="17" y="13"/>
                  </a:cubicBezTo>
                  <a:lnTo>
                    <a:pt x="17" y="13"/>
                  </a:lnTo>
                  <a:cubicBezTo>
                    <a:pt x="20" y="9"/>
                    <a:pt x="24" y="6"/>
                    <a:pt x="27" y="5"/>
                  </a:cubicBezTo>
                </a:path>
              </a:pathLst>
            </a:custGeom>
            <a:solidFill>
              <a:schemeClr val="bg1">
                <a:lumMod val="75000"/>
              </a:schemeClr>
            </a:solidFill>
            <a:ln>
              <a:noFill/>
            </a:ln>
          </p:spPr>
          <p:style>
            <a:lnRef idx="0">
              <a:scrgbClr r="0" g="0" b="0"/>
            </a:lnRef>
            <a:fillRef idx="0">
              <a:scrgbClr r="0" g="0" b="0"/>
            </a:fillRef>
            <a:effectRef idx="0">
              <a:scrgbClr r="0" g="0" b="0"/>
            </a:effectRef>
            <a:fontRef idx="minor"/>
          </p:style>
        </p:sp>
        <p:sp>
          <p:nvSpPr>
            <p:cNvPr id="343" name="CustomShape 41"/>
            <p:cNvSpPr/>
            <p:nvPr/>
          </p:nvSpPr>
          <p:spPr>
            <a:xfrm>
              <a:off x="11075040" y="4629240"/>
              <a:ext cx="25920" cy="31680"/>
            </a:xfrm>
            <a:custGeom>
              <a:avLst/>
              <a:gdLst/>
              <a:ahLst/>
              <a:cxnLst/>
              <a:rect l="l" t="t" r="r" b="b"/>
              <a:pathLst>
                <a:path w="113" h="157">
                  <a:moveTo>
                    <a:pt x="0" y="156"/>
                  </a:moveTo>
                  <a:lnTo>
                    <a:pt x="0" y="156"/>
                  </a:lnTo>
                  <a:cubicBezTo>
                    <a:pt x="47" y="106"/>
                    <a:pt x="100" y="44"/>
                    <a:pt x="112" y="0"/>
                  </a:cubicBezTo>
                </a:path>
              </a:pathLst>
            </a:custGeom>
            <a:noFill/>
            <a:ln w="25560">
              <a:solidFill>
                <a:schemeClr val="bg1">
                  <a:lumMod val="85000"/>
                </a:schemeClr>
              </a:solidFill>
              <a:round/>
            </a:ln>
          </p:spPr>
          <p:style>
            <a:lnRef idx="0">
              <a:scrgbClr r="0" g="0" b="0"/>
            </a:lnRef>
            <a:fillRef idx="0">
              <a:scrgbClr r="0" g="0" b="0"/>
            </a:fillRef>
            <a:effectRef idx="0">
              <a:scrgbClr r="0" g="0" b="0"/>
            </a:effectRef>
            <a:fontRef idx="minor"/>
          </p:style>
        </p:sp>
        <p:sp>
          <p:nvSpPr>
            <p:cNvPr id="344" name="CustomShape 42"/>
            <p:cNvSpPr/>
            <p:nvPr/>
          </p:nvSpPr>
          <p:spPr>
            <a:xfrm>
              <a:off x="10791720" y="4880520"/>
              <a:ext cx="4680" cy="38880"/>
            </a:xfrm>
            <a:custGeom>
              <a:avLst/>
              <a:gdLst/>
              <a:ahLst/>
              <a:cxnLst/>
              <a:rect l="l" t="t" r="r" b="b"/>
              <a:pathLst>
                <a:path w="21" h="192">
                  <a:moveTo>
                    <a:pt x="3" y="191"/>
                  </a:moveTo>
                  <a:lnTo>
                    <a:pt x="3" y="191"/>
                  </a:lnTo>
                  <a:cubicBezTo>
                    <a:pt x="0" y="123"/>
                    <a:pt x="1" y="41"/>
                    <a:pt x="20" y="0"/>
                  </a:cubicBezTo>
                </a:path>
              </a:pathLst>
            </a:custGeom>
            <a:noFill/>
            <a:ln w="25560">
              <a:solidFill>
                <a:schemeClr val="bg1">
                  <a:lumMod val="85000"/>
                </a:schemeClr>
              </a:solidFill>
              <a:round/>
            </a:ln>
          </p:spPr>
          <p:style>
            <a:lnRef idx="0">
              <a:scrgbClr r="0" g="0" b="0"/>
            </a:lnRef>
            <a:fillRef idx="0">
              <a:scrgbClr r="0" g="0" b="0"/>
            </a:fillRef>
            <a:effectRef idx="0">
              <a:scrgbClr r="0" g="0" b="0"/>
            </a:effectRef>
            <a:fontRef idx="minor"/>
          </p:style>
        </p:sp>
        <p:sp>
          <p:nvSpPr>
            <p:cNvPr id="345" name="CustomShape 43"/>
            <p:cNvSpPr/>
            <p:nvPr/>
          </p:nvSpPr>
          <p:spPr>
            <a:xfrm>
              <a:off x="10867680" y="4476240"/>
              <a:ext cx="124200" cy="97560"/>
            </a:xfrm>
            <a:custGeom>
              <a:avLst/>
              <a:gdLst/>
              <a:ahLst/>
              <a:cxnLst/>
              <a:rect l="l" t="t" r="r" b="b"/>
              <a:pathLst>
                <a:path w="542" h="483">
                  <a:moveTo>
                    <a:pt x="518" y="100"/>
                  </a:moveTo>
                  <a:lnTo>
                    <a:pt x="518" y="100"/>
                  </a:lnTo>
                  <a:cubicBezTo>
                    <a:pt x="518" y="100"/>
                    <a:pt x="541" y="200"/>
                    <a:pt x="448" y="221"/>
                  </a:cubicBezTo>
                  <a:lnTo>
                    <a:pt x="448" y="221"/>
                  </a:lnTo>
                  <a:cubicBezTo>
                    <a:pt x="356" y="243"/>
                    <a:pt x="323" y="194"/>
                    <a:pt x="244" y="259"/>
                  </a:cubicBezTo>
                  <a:lnTo>
                    <a:pt x="244" y="259"/>
                  </a:lnTo>
                  <a:cubicBezTo>
                    <a:pt x="165" y="325"/>
                    <a:pt x="218" y="376"/>
                    <a:pt x="195" y="405"/>
                  </a:cubicBezTo>
                  <a:lnTo>
                    <a:pt x="195" y="405"/>
                  </a:lnTo>
                  <a:cubicBezTo>
                    <a:pt x="172" y="433"/>
                    <a:pt x="198" y="466"/>
                    <a:pt x="156" y="474"/>
                  </a:cubicBezTo>
                  <a:lnTo>
                    <a:pt x="156" y="474"/>
                  </a:lnTo>
                  <a:cubicBezTo>
                    <a:pt x="114" y="482"/>
                    <a:pt x="106" y="428"/>
                    <a:pt x="113" y="393"/>
                  </a:cubicBezTo>
                  <a:lnTo>
                    <a:pt x="64" y="376"/>
                  </a:lnTo>
                  <a:lnTo>
                    <a:pt x="64" y="376"/>
                  </a:lnTo>
                  <a:cubicBezTo>
                    <a:pt x="25" y="363"/>
                    <a:pt x="0" y="324"/>
                    <a:pt x="5" y="282"/>
                  </a:cubicBezTo>
                  <a:lnTo>
                    <a:pt x="14" y="200"/>
                  </a:lnTo>
                  <a:lnTo>
                    <a:pt x="14" y="200"/>
                  </a:lnTo>
                  <a:cubicBezTo>
                    <a:pt x="22" y="125"/>
                    <a:pt x="71" y="61"/>
                    <a:pt x="141" y="34"/>
                  </a:cubicBezTo>
                  <a:lnTo>
                    <a:pt x="141" y="34"/>
                  </a:lnTo>
                  <a:cubicBezTo>
                    <a:pt x="226" y="0"/>
                    <a:pt x="320" y="4"/>
                    <a:pt x="403" y="44"/>
                  </a:cubicBezTo>
                  <a:lnTo>
                    <a:pt x="518" y="100"/>
                  </a:lnTo>
                </a:path>
              </a:pathLst>
            </a:custGeom>
            <a:solidFill>
              <a:schemeClr val="bg1">
                <a:lumMod val="50000"/>
              </a:schemeClr>
            </a:solidFill>
            <a:ln>
              <a:noFill/>
            </a:ln>
          </p:spPr>
          <p:style>
            <a:lnRef idx="0">
              <a:scrgbClr r="0" g="0" b="0"/>
            </a:lnRef>
            <a:fillRef idx="0">
              <a:scrgbClr r="0" g="0" b="0"/>
            </a:fillRef>
            <a:effectRef idx="0">
              <a:scrgbClr r="0" g="0" b="0"/>
            </a:effectRef>
            <a:fontRef idx="minor"/>
          </p:style>
        </p:sp>
        <p:sp>
          <p:nvSpPr>
            <p:cNvPr id="346" name="CustomShape 44"/>
            <p:cNvSpPr/>
            <p:nvPr/>
          </p:nvSpPr>
          <p:spPr>
            <a:xfrm>
              <a:off x="10793520" y="4665960"/>
              <a:ext cx="85680" cy="197280"/>
            </a:xfrm>
            <a:custGeom>
              <a:avLst/>
              <a:gdLst/>
              <a:ahLst/>
              <a:cxnLst/>
              <a:rect l="l" t="t" r="r" b="b"/>
              <a:pathLst>
                <a:path w="377" h="979">
                  <a:moveTo>
                    <a:pt x="376" y="0"/>
                  </a:moveTo>
                  <a:lnTo>
                    <a:pt x="376" y="0"/>
                  </a:lnTo>
                  <a:cubicBezTo>
                    <a:pt x="376" y="0"/>
                    <a:pt x="40" y="300"/>
                    <a:pt x="0" y="978"/>
                  </a:cubicBezTo>
                </a:path>
              </a:pathLst>
            </a:custGeom>
            <a:noFill/>
            <a:ln w="25560">
              <a:solidFill>
                <a:schemeClr val="accent4"/>
              </a:solidFill>
              <a:round/>
            </a:ln>
          </p:spPr>
          <p:style>
            <a:lnRef idx="0">
              <a:scrgbClr r="0" g="0" b="0"/>
            </a:lnRef>
            <a:fillRef idx="0">
              <a:scrgbClr r="0" g="0" b="0"/>
            </a:fillRef>
            <a:effectRef idx="0">
              <a:scrgbClr r="0" g="0" b="0"/>
            </a:effectRef>
            <a:fontRef idx="minor"/>
          </p:style>
        </p:sp>
        <p:sp>
          <p:nvSpPr>
            <p:cNvPr id="347" name="CustomShape 45"/>
            <p:cNvSpPr/>
            <p:nvPr/>
          </p:nvSpPr>
          <p:spPr>
            <a:xfrm>
              <a:off x="10122120" y="4211640"/>
              <a:ext cx="83520" cy="610560"/>
            </a:xfrm>
            <a:custGeom>
              <a:avLst/>
              <a:gdLst/>
              <a:ahLst/>
              <a:cxnLst/>
              <a:rect l="l" t="t" r="r" b="b"/>
              <a:pathLst>
                <a:path w="238413" h="1975237">
                  <a:moveTo>
                    <a:pt x="119206" y="1736823"/>
                  </a:moveTo>
                  <a:cubicBezTo>
                    <a:pt x="184998" y="1736823"/>
                    <a:pt x="238413" y="1790093"/>
                    <a:pt x="238413" y="1856355"/>
                  </a:cubicBezTo>
                  <a:cubicBezTo>
                    <a:pt x="238413" y="1921968"/>
                    <a:pt x="184998" y="1975237"/>
                    <a:pt x="119206" y="1975237"/>
                  </a:cubicBezTo>
                  <a:cubicBezTo>
                    <a:pt x="53415" y="1975237"/>
                    <a:pt x="0" y="1921968"/>
                    <a:pt x="0" y="1856355"/>
                  </a:cubicBezTo>
                  <a:cubicBezTo>
                    <a:pt x="0" y="1790093"/>
                    <a:pt x="53415" y="1736823"/>
                    <a:pt x="119206" y="1736823"/>
                  </a:cubicBezTo>
                  <a:close/>
                  <a:moveTo>
                    <a:pt x="117770" y="1408468"/>
                  </a:moveTo>
                  <a:cubicBezTo>
                    <a:pt x="154610" y="1408468"/>
                    <a:pt x="183694" y="1438697"/>
                    <a:pt x="183694" y="1476155"/>
                  </a:cubicBezTo>
                  <a:cubicBezTo>
                    <a:pt x="183694" y="1512955"/>
                    <a:pt x="154610" y="1543184"/>
                    <a:pt x="117770" y="1543184"/>
                  </a:cubicBezTo>
                  <a:cubicBezTo>
                    <a:pt x="80930" y="1543184"/>
                    <a:pt x="51846" y="1512955"/>
                    <a:pt x="51846" y="1476155"/>
                  </a:cubicBezTo>
                  <a:cubicBezTo>
                    <a:pt x="51846" y="1438697"/>
                    <a:pt x="80930" y="1408468"/>
                    <a:pt x="117770" y="1408468"/>
                  </a:cubicBezTo>
                  <a:close/>
                  <a:moveTo>
                    <a:pt x="117770" y="1054191"/>
                  </a:moveTo>
                  <a:cubicBezTo>
                    <a:pt x="154610" y="1054191"/>
                    <a:pt x="183694" y="1084929"/>
                    <a:pt x="183694" y="1121552"/>
                  </a:cubicBezTo>
                  <a:cubicBezTo>
                    <a:pt x="183694" y="1158829"/>
                    <a:pt x="154610" y="1188912"/>
                    <a:pt x="117770" y="1188912"/>
                  </a:cubicBezTo>
                  <a:cubicBezTo>
                    <a:pt x="80930" y="1188912"/>
                    <a:pt x="51846" y="1158829"/>
                    <a:pt x="51846" y="1121552"/>
                  </a:cubicBezTo>
                  <a:cubicBezTo>
                    <a:pt x="51846" y="1084929"/>
                    <a:pt x="80930" y="1054191"/>
                    <a:pt x="117770" y="1054191"/>
                  </a:cubicBezTo>
                  <a:close/>
                  <a:moveTo>
                    <a:pt x="117770" y="702794"/>
                  </a:moveTo>
                  <a:cubicBezTo>
                    <a:pt x="154610" y="702794"/>
                    <a:pt x="183694" y="733024"/>
                    <a:pt x="183694" y="769825"/>
                  </a:cubicBezTo>
                  <a:cubicBezTo>
                    <a:pt x="183694" y="807283"/>
                    <a:pt x="154610" y="837512"/>
                    <a:pt x="117770" y="837512"/>
                  </a:cubicBezTo>
                  <a:cubicBezTo>
                    <a:pt x="80930" y="837512"/>
                    <a:pt x="51846" y="807283"/>
                    <a:pt x="51846" y="769825"/>
                  </a:cubicBezTo>
                  <a:cubicBezTo>
                    <a:pt x="51846" y="733024"/>
                    <a:pt x="80930" y="702794"/>
                    <a:pt x="117770" y="702794"/>
                  </a:cubicBezTo>
                  <a:close/>
                  <a:moveTo>
                    <a:pt x="117770" y="351397"/>
                  </a:moveTo>
                  <a:cubicBezTo>
                    <a:pt x="154610" y="351397"/>
                    <a:pt x="183694" y="381627"/>
                    <a:pt x="183694" y="418428"/>
                  </a:cubicBezTo>
                  <a:cubicBezTo>
                    <a:pt x="183694" y="455229"/>
                    <a:pt x="154610" y="486115"/>
                    <a:pt x="117770" y="486115"/>
                  </a:cubicBezTo>
                  <a:cubicBezTo>
                    <a:pt x="80930" y="486115"/>
                    <a:pt x="51846" y="455229"/>
                    <a:pt x="51846" y="418428"/>
                  </a:cubicBezTo>
                  <a:cubicBezTo>
                    <a:pt x="51846" y="381627"/>
                    <a:pt x="80930" y="351397"/>
                    <a:pt x="117770" y="351397"/>
                  </a:cubicBezTo>
                  <a:close/>
                  <a:moveTo>
                    <a:pt x="117770" y="0"/>
                  </a:moveTo>
                  <a:cubicBezTo>
                    <a:pt x="154610" y="0"/>
                    <a:pt x="183694" y="30230"/>
                    <a:pt x="183694" y="67031"/>
                  </a:cubicBezTo>
                  <a:cubicBezTo>
                    <a:pt x="183694" y="104489"/>
                    <a:pt x="154610" y="134718"/>
                    <a:pt x="117770" y="134718"/>
                  </a:cubicBezTo>
                  <a:cubicBezTo>
                    <a:pt x="80930" y="134718"/>
                    <a:pt x="51846" y="104489"/>
                    <a:pt x="51846" y="67031"/>
                  </a:cubicBezTo>
                  <a:cubicBezTo>
                    <a:pt x="51846" y="30230"/>
                    <a:pt x="80930" y="0"/>
                    <a:pt x="117770" y="0"/>
                  </a:cubicBezTo>
                  <a:close/>
                </a:path>
              </a:pathLst>
            </a:custGeom>
            <a:solidFill>
              <a:schemeClr val="accent5">
                <a:lumMod val="50000"/>
              </a:schemeClr>
            </a:solidFill>
            <a:ln>
              <a:noFill/>
            </a:ln>
          </p:spPr>
          <p:style>
            <a:lnRef idx="0">
              <a:scrgbClr r="0" g="0" b="0"/>
            </a:lnRef>
            <a:fillRef idx="0">
              <a:scrgbClr r="0" g="0" b="0"/>
            </a:fillRef>
            <a:effectRef idx="0">
              <a:scrgbClr r="0" g="0" b="0"/>
            </a:effectRef>
            <a:fontRef idx="minor"/>
          </p:style>
        </p:sp>
        <p:sp>
          <p:nvSpPr>
            <p:cNvPr id="348" name="CustomShape 46"/>
            <p:cNvSpPr/>
            <p:nvPr/>
          </p:nvSpPr>
          <p:spPr>
            <a:xfrm>
              <a:off x="8894520" y="3834360"/>
              <a:ext cx="685800" cy="627840"/>
            </a:xfrm>
            <a:custGeom>
              <a:avLst/>
              <a:gdLst/>
              <a:ahLst/>
              <a:cxnLst/>
              <a:rect l="l" t="t" r="r" b="b"/>
              <a:pathLst>
                <a:path w="1951542" h="2032209">
                  <a:moveTo>
                    <a:pt x="331741" y="1091005"/>
                  </a:moveTo>
                  <a:lnTo>
                    <a:pt x="534434" y="1209392"/>
                  </a:lnTo>
                  <a:cubicBezTo>
                    <a:pt x="348686" y="1327778"/>
                    <a:pt x="202043" y="1590059"/>
                    <a:pt x="202695" y="1805902"/>
                  </a:cubicBezTo>
                  <a:cubicBezTo>
                    <a:pt x="202695" y="1917093"/>
                    <a:pt x="241800" y="1995581"/>
                    <a:pt x="305019" y="2032209"/>
                  </a:cubicBezTo>
                  <a:lnTo>
                    <a:pt x="102326" y="1913823"/>
                  </a:lnTo>
                  <a:cubicBezTo>
                    <a:pt x="39107" y="1877195"/>
                    <a:pt x="653" y="1798707"/>
                    <a:pt x="2" y="1688169"/>
                  </a:cubicBezTo>
                  <a:cubicBezTo>
                    <a:pt x="-650" y="1472327"/>
                    <a:pt x="145993" y="1209392"/>
                    <a:pt x="331741" y="1091005"/>
                  </a:cubicBezTo>
                  <a:close/>
                  <a:moveTo>
                    <a:pt x="1674177" y="370383"/>
                  </a:moveTo>
                  <a:cubicBezTo>
                    <a:pt x="1701482" y="372754"/>
                    <a:pt x="1726586" y="380603"/>
                    <a:pt x="1748755" y="393683"/>
                  </a:cubicBezTo>
                  <a:lnTo>
                    <a:pt x="1951542" y="511411"/>
                  </a:lnTo>
                  <a:cubicBezTo>
                    <a:pt x="1907203" y="485903"/>
                    <a:pt x="1851127" y="480017"/>
                    <a:pt x="1788530" y="497676"/>
                  </a:cubicBezTo>
                  <a:lnTo>
                    <a:pt x="1586395" y="379948"/>
                  </a:lnTo>
                  <a:cubicBezTo>
                    <a:pt x="1617367" y="371119"/>
                    <a:pt x="1646873" y="368012"/>
                    <a:pt x="1674177" y="370383"/>
                  </a:cubicBezTo>
                  <a:close/>
                  <a:moveTo>
                    <a:pt x="1352595" y="960"/>
                  </a:moveTo>
                  <a:cubicBezTo>
                    <a:pt x="1399760" y="-3119"/>
                    <a:pt x="1442192" y="5855"/>
                    <a:pt x="1477770" y="26740"/>
                  </a:cubicBezTo>
                  <a:lnTo>
                    <a:pt x="1680793" y="144216"/>
                  </a:lnTo>
                  <a:cubicBezTo>
                    <a:pt x="1608984" y="103099"/>
                    <a:pt x="1510411" y="108320"/>
                    <a:pt x="1400739" y="171627"/>
                  </a:cubicBezTo>
                  <a:cubicBezTo>
                    <a:pt x="1268872" y="248639"/>
                    <a:pt x="1151367" y="392221"/>
                    <a:pt x="1080864" y="548857"/>
                  </a:cubicBezTo>
                  <a:lnTo>
                    <a:pt x="1076996" y="546606"/>
                  </a:lnTo>
                  <a:lnTo>
                    <a:pt x="1036285" y="540754"/>
                  </a:lnTo>
                  <a:cubicBezTo>
                    <a:pt x="988657" y="539530"/>
                    <a:pt x="934698" y="554460"/>
                    <a:pt x="877435" y="587747"/>
                  </a:cubicBezTo>
                  <a:cubicBezTo>
                    <a:pt x="686885" y="697397"/>
                    <a:pt x="533531" y="963037"/>
                    <a:pt x="534184" y="1181685"/>
                  </a:cubicBezTo>
                  <a:cubicBezTo>
                    <a:pt x="534184" y="1190822"/>
                    <a:pt x="534836" y="1199307"/>
                    <a:pt x="535489" y="1208445"/>
                  </a:cubicBezTo>
                  <a:lnTo>
                    <a:pt x="332540" y="1090310"/>
                  </a:lnTo>
                  <a:cubicBezTo>
                    <a:pt x="331887" y="1081825"/>
                    <a:pt x="331235" y="1073340"/>
                    <a:pt x="331235" y="1063550"/>
                  </a:cubicBezTo>
                  <a:cubicBezTo>
                    <a:pt x="330582" y="845555"/>
                    <a:pt x="484588" y="579915"/>
                    <a:pt x="674486" y="469612"/>
                  </a:cubicBezTo>
                  <a:cubicBezTo>
                    <a:pt x="731749" y="436815"/>
                    <a:pt x="785708" y="422007"/>
                    <a:pt x="833336" y="422986"/>
                  </a:cubicBezTo>
                  <a:lnTo>
                    <a:pt x="878697" y="429140"/>
                  </a:lnTo>
                  <a:lnTo>
                    <a:pt x="939317" y="316627"/>
                  </a:lnTo>
                  <a:cubicBezTo>
                    <a:pt x="1008443" y="206707"/>
                    <a:pt x="1099142" y="111747"/>
                    <a:pt x="1199022" y="53498"/>
                  </a:cubicBezTo>
                  <a:cubicBezTo>
                    <a:pt x="1253531" y="22171"/>
                    <a:pt x="1305429" y="5039"/>
                    <a:pt x="1352595" y="960"/>
                  </a:cubicBezTo>
                  <a:close/>
                </a:path>
              </a:pathLst>
            </a:custGeom>
            <a:solidFill>
              <a:schemeClr val="accent3">
                <a:lumMod val="75000"/>
              </a:schemeClr>
            </a:solidFill>
            <a:ln>
              <a:noFill/>
            </a:ln>
          </p:spPr>
          <p:style>
            <a:lnRef idx="0">
              <a:scrgbClr r="0" g="0" b="0"/>
            </a:lnRef>
            <a:fillRef idx="0">
              <a:scrgbClr r="0" g="0" b="0"/>
            </a:fillRef>
            <a:effectRef idx="0">
              <a:scrgbClr r="0" g="0" b="0"/>
            </a:effectRef>
            <a:fontRef idx="minor"/>
          </p:style>
        </p:sp>
        <p:sp>
          <p:nvSpPr>
            <p:cNvPr id="349" name="CustomShape 47"/>
            <p:cNvSpPr/>
            <p:nvPr/>
          </p:nvSpPr>
          <p:spPr>
            <a:xfrm>
              <a:off x="8965440" y="3848400"/>
              <a:ext cx="650880" cy="640800"/>
            </a:xfrm>
            <a:custGeom>
              <a:avLst/>
              <a:gdLst/>
              <a:ahLst/>
              <a:cxnLst/>
              <a:rect l="l" t="t" r="r" b="b"/>
              <a:pathLst>
                <a:path w="2836" h="3176">
                  <a:moveTo>
                    <a:pt x="1837" y="192"/>
                  </a:moveTo>
                  <a:lnTo>
                    <a:pt x="1837" y="192"/>
                  </a:lnTo>
                  <a:cubicBezTo>
                    <a:pt x="2170" y="0"/>
                    <a:pt x="2441" y="155"/>
                    <a:pt x="2442" y="537"/>
                  </a:cubicBezTo>
                  <a:lnTo>
                    <a:pt x="2442" y="537"/>
                  </a:lnTo>
                  <a:cubicBezTo>
                    <a:pt x="2442" y="588"/>
                    <a:pt x="2437" y="640"/>
                    <a:pt x="2428" y="693"/>
                  </a:cubicBezTo>
                  <a:lnTo>
                    <a:pt x="2428" y="693"/>
                  </a:lnTo>
                  <a:cubicBezTo>
                    <a:pt x="2661" y="628"/>
                    <a:pt x="2834" y="770"/>
                    <a:pt x="2835" y="1059"/>
                  </a:cubicBezTo>
                  <a:lnTo>
                    <a:pt x="2835" y="1059"/>
                  </a:lnTo>
                  <a:cubicBezTo>
                    <a:pt x="2835" y="1402"/>
                    <a:pt x="2595" y="1818"/>
                    <a:pt x="2297" y="1990"/>
                  </a:cubicBezTo>
                  <a:lnTo>
                    <a:pt x="542" y="3004"/>
                  </a:lnTo>
                  <a:lnTo>
                    <a:pt x="542" y="3004"/>
                  </a:lnTo>
                  <a:cubicBezTo>
                    <a:pt x="244" y="3175"/>
                    <a:pt x="2" y="3037"/>
                    <a:pt x="1" y="2695"/>
                  </a:cubicBezTo>
                  <a:lnTo>
                    <a:pt x="1" y="2695"/>
                  </a:lnTo>
                  <a:cubicBezTo>
                    <a:pt x="0" y="2365"/>
                    <a:pt x="225" y="1964"/>
                    <a:pt x="510" y="1783"/>
                  </a:cubicBezTo>
                  <a:lnTo>
                    <a:pt x="510" y="1783"/>
                  </a:lnTo>
                  <a:cubicBezTo>
                    <a:pt x="509" y="1769"/>
                    <a:pt x="508" y="1756"/>
                    <a:pt x="508" y="1742"/>
                  </a:cubicBezTo>
                  <a:lnTo>
                    <a:pt x="508" y="1742"/>
                  </a:lnTo>
                  <a:cubicBezTo>
                    <a:pt x="507" y="1407"/>
                    <a:pt x="742" y="1000"/>
                    <a:pt x="1034" y="832"/>
                  </a:cubicBezTo>
                  <a:lnTo>
                    <a:pt x="1034" y="832"/>
                  </a:lnTo>
                  <a:cubicBezTo>
                    <a:pt x="1151" y="764"/>
                    <a:pt x="1259" y="746"/>
                    <a:pt x="1347" y="770"/>
                  </a:cubicBezTo>
                  <a:lnTo>
                    <a:pt x="1347" y="770"/>
                  </a:lnTo>
                  <a:cubicBezTo>
                    <a:pt x="1455" y="530"/>
                    <a:pt x="1635" y="310"/>
                    <a:pt x="1837" y="192"/>
                  </a:cubicBezTo>
                </a:path>
              </a:pathLst>
            </a:custGeom>
            <a:solidFill>
              <a:schemeClr val="accent3"/>
            </a:solidFill>
            <a:ln>
              <a:noFill/>
            </a:ln>
          </p:spPr>
          <p:style>
            <a:lnRef idx="0">
              <a:scrgbClr r="0" g="0" b="0"/>
            </a:lnRef>
            <a:fillRef idx="0">
              <a:scrgbClr r="0" g="0" b="0"/>
            </a:fillRef>
            <a:effectRef idx="0">
              <a:scrgbClr r="0" g="0" b="0"/>
            </a:effectRef>
            <a:fontRef idx="minor"/>
          </p:style>
        </p:sp>
        <p:sp>
          <p:nvSpPr>
            <p:cNvPr id="350" name="CustomShape 48"/>
            <p:cNvSpPr/>
            <p:nvPr/>
          </p:nvSpPr>
          <p:spPr>
            <a:xfrm>
              <a:off x="9368640" y="3997440"/>
              <a:ext cx="431640" cy="395280"/>
            </a:xfrm>
            <a:custGeom>
              <a:avLst/>
              <a:gdLst/>
              <a:ahLst/>
              <a:cxnLst/>
              <a:rect l="l" t="t" r="r" b="b"/>
              <a:pathLst>
                <a:path w="1228589" h="1280007">
                  <a:moveTo>
                    <a:pt x="1054062" y="234677"/>
                  </a:moveTo>
                  <a:cubicBezTo>
                    <a:pt x="1071230" y="236234"/>
                    <a:pt x="1087015" y="241151"/>
                    <a:pt x="1101010" y="249017"/>
                  </a:cubicBezTo>
                  <a:lnTo>
                    <a:pt x="1228589" y="323745"/>
                  </a:lnTo>
                  <a:cubicBezTo>
                    <a:pt x="1201251" y="308012"/>
                    <a:pt x="1166101" y="304079"/>
                    <a:pt x="1126395" y="315223"/>
                  </a:cubicBezTo>
                  <a:lnTo>
                    <a:pt x="998816" y="240495"/>
                  </a:lnTo>
                  <a:cubicBezTo>
                    <a:pt x="1018344" y="234923"/>
                    <a:pt x="1036895" y="233120"/>
                    <a:pt x="1054062" y="234677"/>
                  </a:cubicBezTo>
                  <a:close/>
                  <a:moveTo>
                    <a:pt x="851831" y="650"/>
                  </a:moveTo>
                  <a:cubicBezTo>
                    <a:pt x="881679" y="-2044"/>
                    <a:pt x="908592" y="3670"/>
                    <a:pt x="931427" y="17055"/>
                  </a:cubicBezTo>
                  <a:lnTo>
                    <a:pt x="1058650" y="90837"/>
                  </a:lnTo>
                  <a:cubicBezTo>
                    <a:pt x="1014285" y="64719"/>
                    <a:pt x="951652" y="68637"/>
                    <a:pt x="882495" y="108466"/>
                  </a:cubicBezTo>
                  <a:cubicBezTo>
                    <a:pt x="819862" y="144704"/>
                    <a:pt x="762735" y="204815"/>
                    <a:pt x="719094" y="274475"/>
                  </a:cubicBezTo>
                  <a:lnTo>
                    <a:pt x="681191" y="345025"/>
                  </a:lnTo>
                  <a:lnTo>
                    <a:pt x="681329" y="345105"/>
                  </a:lnTo>
                  <a:lnTo>
                    <a:pt x="681151" y="345101"/>
                  </a:lnTo>
                  <a:lnTo>
                    <a:pt x="680244" y="346788"/>
                  </a:lnTo>
                  <a:lnTo>
                    <a:pt x="677168" y="344998"/>
                  </a:lnTo>
                  <a:lnTo>
                    <a:pt x="621351" y="343557"/>
                  </a:lnTo>
                  <a:cubicBezTo>
                    <a:pt x="599615" y="347549"/>
                    <a:pt x="576409" y="356185"/>
                    <a:pt x="552548" y="369871"/>
                  </a:cubicBezTo>
                  <a:cubicBezTo>
                    <a:pt x="432265" y="439605"/>
                    <a:pt x="334862" y="606445"/>
                    <a:pt x="335515" y="744610"/>
                  </a:cubicBezTo>
                  <a:cubicBezTo>
                    <a:pt x="335515" y="750475"/>
                    <a:pt x="336169" y="755689"/>
                    <a:pt x="336169" y="761555"/>
                  </a:cubicBezTo>
                  <a:lnTo>
                    <a:pt x="213446" y="690392"/>
                  </a:lnTo>
                  <a:lnTo>
                    <a:pt x="335695" y="761813"/>
                  </a:lnTo>
                  <a:cubicBezTo>
                    <a:pt x="218593" y="836307"/>
                    <a:pt x="126213" y="1001633"/>
                    <a:pt x="126863" y="1137552"/>
                  </a:cubicBezTo>
                  <a:cubicBezTo>
                    <a:pt x="126863" y="1207473"/>
                    <a:pt x="151585" y="1256482"/>
                    <a:pt x="191269" y="1280007"/>
                  </a:cubicBezTo>
                  <a:lnTo>
                    <a:pt x="63758" y="1205512"/>
                  </a:lnTo>
                  <a:cubicBezTo>
                    <a:pt x="24724" y="1182641"/>
                    <a:pt x="3" y="1132978"/>
                    <a:pt x="3" y="1063711"/>
                  </a:cubicBezTo>
                  <a:cubicBezTo>
                    <a:pt x="-485" y="961282"/>
                    <a:pt x="51357" y="842678"/>
                    <a:pt x="126436" y="758351"/>
                  </a:cubicBezTo>
                  <a:lnTo>
                    <a:pt x="208168" y="687332"/>
                  </a:lnTo>
                  <a:lnTo>
                    <a:pt x="208041" y="687258"/>
                  </a:lnTo>
                  <a:cubicBezTo>
                    <a:pt x="208041" y="681393"/>
                    <a:pt x="207388" y="676179"/>
                    <a:pt x="207388" y="670314"/>
                  </a:cubicBezTo>
                  <a:cubicBezTo>
                    <a:pt x="206734" y="532801"/>
                    <a:pt x="304137" y="365309"/>
                    <a:pt x="423767" y="296226"/>
                  </a:cubicBezTo>
                  <a:cubicBezTo>
                    <a:pt x="448281" y="282214"/>
                    <a:pt x="471651" y="273416"/>
                    <a:pt x="493387" y="269343"/>
                  </a:cubicBezTo>
                  <a:lnTo>
                    <a:pt x="553199" y="270809"/>
                  </a:lnTo>
                  <a:lnTo>
                    <a:pt x="591219" y="200051"/>
                  </a:lnTo>
                  <a:cubicBezTo>
                    <a:pt x="634860" y="130421"/>
                    <a:pt x="691988" y="70432"/>
                    <a:pt x="754620" y="34684"/>
                  </a:cubicBezTo>
                  <a:cubicBezTo>
                    <a:pt x="789198" y="14443"/>
                    <a:pt x="821983" y="3343"/>
                    <a:pt x="851831" y="650"/>
                  </a:cubicBezTo>
                  <a:close/>
                </a:path>
              </a:pathLst>
            </a:custGeom>
            <a:solidFill>
              <a:schemeClr val="accent3">
                <a:lumMod val="75000"/>
              </a:schemeClr>
            </a:solidFill>
            <a:ln>
              <a:noFill/>
            </a:ln>
          </p:spPr>
          <p:style>
            <a:lnRef idx="0">
              <a:scrgbClr r="0" g="0" b="0"/>
            </a:lnRef>
            <a:fillRef idx="0">
              <a:scrgbClr r="0" g="0" b="0"/>
            </a:fillRef>
            <a:effectRef idx="0">
              <a:scrgbClr r="0" g="0" b="0"/>
            </a:effectRef>
            <a:fontRef idx="minor"/>
          </p:style>
        </p:sp>
        <p:sp>
          <p:nvSpPr>
            <p:cNvPr id="351" name="CustomShape 49"/>
            <p:cNvSpPr/>
            <p:nvPr/>
          </p:nvSpPr>
          <p:spPr>
            <a:xfrm>
              <a:off x="9412920" y="4006080"/>
              <a:ext cx="410760" cy="403920"/>
            </a:xfrm>
            <a:custGeom>
              <a:avLst/>
              <a:gdLst/>
              <a:ahLst/>
              <a:cxnLst/>
              <a:rect l="l" t="t" r="r" b="b"/>
              <a:pathLst>
                <a:path w="1791" h="2004">
                  <a:moveTo>
                    <a:pt x="1160" y="121"/>
                  </a:moveTo>
                  <a:lnTo>
                    <a:pt x="1160" y="121"/>
                  </a:lnTo>
                  <a:cubicBezTo>
                    <a:pt x="1370" y="0"/>
                    <a:pt x="1541" y="97"/>
                    <a:pt x="1541" y="339"/>
                  </a:cubicBezTo>
                  <a:lnTo>
                    <a:pt x="1541" y="339"/>
                  </a:lnTo>
                  <a:cubicBezTo>
                    <a:pt x="1542" y="371"/>
                    <a:pt x="1538" y="404"/>
                    <a:pt x="1533" y="437"/>
                  </a:cubicBezTo>
                  <a:lnTo>
                    <a:pt x="1533" y="437"/>
                  </a:lnTo>
                  <a:cubicBezTo>
                    <a:pt x="1680" y="396"/>
                    <a:pt x="1789" y="486"/>
                    <a:pt x="1789" y="668"/>
                  </a:cubicBezTo>
                  <a:lnTo>
                    <a:pt x="1789" y="668"/>
                  </a:lnTo>
                  <a:cubicBezTo>
                    <a:pt x="1790" y="884"/>
                    <a:pt x="1638" y="1147"/>
                    <a:pt x="1450" y="1256"/>
                  </a:cubicBezTo>
                  <a:lnTo>
                    <a:pt x="342" y="1894"/>
                  </a:lnTo>
                  <a:lnTo>
                    <a:pt x="342" y="1894"/>
                  </a:lnTo>
                  <a:cubicBezTo>
                    <a:pt x="154" y="2003"/>
                    <a:pt x="1" y="1916"/>
                    <a:pt x="1" y="1700"/>
                  </a:cubicBezTo>
                  <a:lnTo>
                    <a:pt x="1" y="1700"/>
                  </a:lnTo>
                  <a:cubicBezTo>
                    <a:pt x="0" y="1492"/>
                    <a:pt x="142" y="1239"/>
                    <a:pt x="322" y="1125"/>
                  </a:cubicBezTo>
                  <a:lnTo>
                    <a:pt x="322" y="1125"/>
                  </a:lnTo>
                  <a:cubicBezTo>
                    <a:pt x="322" y="1116"/>
                    <a:pt x="321" y="1108"/>
                    <a:pt x="321" y="1099"/>
                  </a:cubicBezTo>
                  <a:lnTo>
                    <a:pt x="321" y="1099"/>
                  </a:lnTo>
                  <a:cubicBezTo>
                    <a:pt x="320" y="887"/>
                    <a:pt x="469" y="631"/>
                    <a:pt x="653" y="524"/>
                  </a:cubicBezTo>
                  <a:lnTo>
                    <a:pt x="653" y="524"/>
                  </a:lnTo>
                  <a:cubicBezTo>
                    <a:pt x="726" y="482"/>
                    <a:pt x="795" y="471"/>
                    <a:pt x="850" y="486"/>
                  </a:cubicBezTo>
                  <a:lnTo>
                    <a:pt x="850" y="486"/>
                  </a:lnTo>
                  <a:cubicBezTo>
                    <a:pt x="919" y="334"/>
                    <a:pt x="1032" y="195"/>
                    <a:pt x="1160" y="121"/>
                  </a:cubicBezTo>
                </a:path>
              </a:pathLst>
            </a:custGeom>
            <a:solidFill>
              <a:schemeClr val="accent3"/>
            </a:solidFill>
            <a:ln>
              <a:noFill/>
            </a:ln>
          </p:spPr>
          <p:style>
            <a:lnRef idx="0">
              <a:scrgbClr r="0" g="0" b="0"/>
            </a:lnRef>
            <a:fillRef idx="0">
              <a:scrgbClr r="0" g="0" b="0"/>
            </a:fillRef>
            <a:effectRef idx="0">
              <a:scrgbClr r="0" g="0" b="0"/>
            </a:effectRef>
            <a:fontRef idx="minor"/>
          </p:style>
        </p:sp>
        <p:sp>
          <p:nvSpPr>
            <p:cNvPr id="352" name="CustomShape 50"/>
            <p:cNvSpPr/>
            <p:nvPr/>
          </p:nvSpPr>
          <p:spPr>
            <a:xfrm>
              <a:off x="10976040" y="2834280"/>
              <a:ext cx="431640" cy="396360"/>
            </a:xfrm>
            <a:custGeom>
              <a:avLst/>
              <a:gdLst/>
              <a:ahLst/>
              <a:cxnLst/>
              <a:rect l="l" t="t" r="r" b="b"/>
              <a:pathLst>
                <a:path w="1228586" h="1283296">
                  <a:moveTo>
                    <a:pt x="210215" y="690607"/>
                  </a:moveTo>
                  <a:lnTo>
                    <a:pt x="338569" y="765020"/>
                  </a:lnTo>
                  <a:cubicBezTo>
                    <a:pt x="220693" y="839432"/>
                    <a:pt x="127702" y="1004576"/>
                    <a:pt x="127702" y="1140999"/>
                  </a:cubicBezTo>
                  <a:cubicBezTo>
                    <a:pt x="128357" y="1210842"/>
                    <a:pt x="153242" y="1260450"/>
                    <a:pt x="193189" y="1283296"/>
                  </a:cubicBezTo>
                  <a:lnTo>
                    <a:pt x="64835" y="1208884"/>
                  </a:lnTo>
                  <a:cubicBezTo>
                    <a:pt x="24888" y="1186038"/>
                    <a:pt x="3" y="1136430"/>
                    <a:pt x="3" y="1066586"/>
                  </a:cubicBezTo>
                  <a:cubicBezTo>
                    <a:pt x="-652" y="930163"/>
                    <a:pt x="92339" y="765672"/>
                    <a:pt x="210215" y="690607"/>
                  </a:cubicBezTo>
                  <a:close/>
                  <a:moveTo>
                    <a:pt x="1054060" y="234838"/>
                  </a:moveTo>
                  <a:cubicBezTo>
                    <a:pt x="1071228" y="236313"/>
                    <a:pt x="1087012" y="241229"/>
                    <a:pt x="1101006" y="249423"/>
                  </a:cubicBezTo>
                  <a:lnTo>
                    <a:pt x="1228586" y="324152"/>
                  </a:lnTo>
                  <a:cubicBezTo>
                    <a:pt x="1200596" y="307764"/>
                    <a:pt x="1165448" y="304486"/>
                    <a:pt x="1126392" y="315630"/>
                  </a:cubicBezTo>
                  <a:lnTo>
                    <a:pt x="998812" y="240902"/>
                  </a:lnTo>
                  <a:cubicBezTo>
                    <a:pt x="1018340" y="235330"/>
                    <a:pt x="1036892" y="233363"/>
                    <a:pt x="1054060" y="234838"/>
                  </a:cubicBezTo>
                  <a:close/>
                  <a:moveTo>
                    <a:pt x="851116" y="586"/>
                  </a:moveTo>
                  <a:cubicBezTo>
                    <a:pt x="880926" y="-1949"/>
                    <a:pt x="907804" y="3775"/>
                    <a:pt x="930284" y="16857"/>
                  </a:cubicBezTo>
                  <a:lnTo>
                    <a:pt x="1058646" y="91428"/>
                  </a:lnTo>
                  <a:cubicBezTo>
                    <a:pt x="1013036" y="65263"/>
                    <a:pt x="951134" y="68534"/>
                    <a:pt x="882066" y="108436"/>
                  </a:cubicBezTo>
                  <a:cubicBezTo>
                    <a:pt x="819026" y="145231"/>
                    <a:pt x="761850" y="205207"/>
                    <a:pt x="718510" y="274842"/>
                  </a:cubicBezTo>
                  <a:lnTo>
                    <a:pt x="681053" y="345355"/>
                  </a:lnTo>
                  <a:lnTo>
                    <a:pt x="681326" y="345513"/>
                  </a:lnTo>
                  <a:lnTo>
                    <a:pt x="680974" y="345505"/>
                  </a:lnTo>
                  <a:lnTo>
                    <a:pt x="680076" y="347195"/>
                  </a:lnTo>
                  <a:lnTo>
                    <a:pt x="677016" y="345408"/>
                  </a:lnTo>
                  <a:lnTo>
                    <a:pt x="621021" y="344047"/>
                  </a:lnTo>
                  <a:cubicBezTo>
                    <a:pt x="599285" y="348120"/>
                    <a:pt x="576079" y="356918"/>
                    <a:pt x="551891" y="370930"/>
                  </a:cubicBezTo>
                  <a:cubicBezTo>
                    <a:pt x="432261" y="440013"/>
                    <a:pt x="334857" y="607505"/>
                    <a:pt x="334857" y="745018"/>
                  </a:cubicBezTo>
                  <a:cubicBezTo>
                    <a:pt x="334857" y="750883"/>
                    <a:pt x="336165" y="756097"/>
                    <a:pt x="336165" y="761962"/>
                  </a:cubicBezTo>
                  <a:lnTo>
                    <a:pt x="208036" y="687666"/>
                  </a:lnTo>
                  <a:cubicBezTo>
                    <a:pt x="208036" y="681801"/>
                    <a:pt x="207383" y="676587"/>
                    <a:pt x="207383" y="670722"/>
                  </a:cubicBezTo>
                  <a:cubicBezTo>
                    <a:pt x="206729" y="533209"/>
                    <a:pt x="303479" y="365716"/>
                    <a:pt x="423762" y="296634"/>
                  </a:cubicBezTo>
                  <a:cubicBezTo>
                    <a:pt x="447949" y="282622"/>
                    <a:pt x="471156" y="273824"/>
                    <a:pt x="492893" y="269751"/>
                  </a:cubicBezTo>
                  <a:lnTo>
                    <a:pt x="553115" y="271215"/>
                  </a:lnTo>
                  <a:lnTo>
                    <a:pt x="590890" y="200270"/>
                  </a:lnTo>
                  <a:cubicBezTo>
                    <a:pt x="634383" y="130636"/>
                    <a:pt x="691804" y="70660"/>
                    <a:pt x="754356" y="33865"/>
                  </a:cubicBezTo>
                  <a:cubicBezTo>
                    <a:pt x="788564" y="13914"/>
                    <a:pt x="821306" y="3120"/>
                    <a:pt x="851116" y="586"/>
                  </a:cubicBezTo>
                  <a:close/>
                </a:path>
              </a:pathLst>
            </a:custGeom>
            <a:solidFill>
              <a:schemeClr val="accent3">
                <a:lumMod val="75000"/>
              </a:schemeClr>
            </a:solidFill>
            <a:ln>
              <a:noFill/>
            </a:ln>
          </p:spPr>
          <p:style>
            <a:lnRef idx="0">
              <a:scrgbClr r="0" g="0" b="0"/>
            </a:lnRef>
            <a:fillRef idx="0">
              <a:scrgbClr r="0" g="0" b="0"/>
            </a:fillRef>
            <a:effectRef idx="0">
              <a:scrgbClr r="0" g="0" b="0"/>
            </a:effectRef>
            <a:fontRef idx="minor"/>
          </p:style>
        </p:sp>
        <p:sp>
          <p:nvSpPr>
            <p:cNvPr id="353" name="CustomShape 51"/>
            <p:cNvSpPr/>
            <p:nvPr/>
          </p:nvSpPr>
          <p:spPr>
            <a:xfrm>
              <a:off x="11020320" y="2842920"/>
              <a:ext cx="410760" cy="405000"/>
            </a:xfrm>
            <a:custGeom>
              <a:avLst/>
              <a:gdLst/>
              <a:ahLst/>
              <a:cxnLst/>
              <a:rect l="l" t="t" r="r" b="b"/>
              <a:pathLst>
                <a:path w="1790" h="2005">
                  <a:moveTo>
                    <a:pt x="1160" y="121"/>
                  </a:moveTo>
                  <a:lnTo>
                    <a:pt x="1160" y="121"/>
                  </a:lnTo>
                  <a:cubicBezTo>
                    <a:pt x="1370" y="0"/>
                    <a:pt x="1540" y="98"/>
                    <a:pt x="1542" y="339"/>
                  </a:cubicBezTo>
                  <a:lnTo>
                    <a:pt x="1542" y="339"/>
                  </a:lnTo>
                  <a:cubicBezTo>
                    <a:pt x="1542" y="371"/>
                    <a:pt x="1538" y="404"/>
                    <a:pt x="1533" y="438"/>
                  </a:cubicBezTo>
                  <a:lnTo>
                    <a:pt x="1533" y="438"/>
                  </a:lnTo>
                  <a:cubicBezTo>
                    <a:pt x="1680" y="396"/>
                    <a:pt x="1788" y="486"/>
                    <a:pt x="1789" y="669"/>
                  </a:cubicBezTo>
                  <a:lnTo>
                    <a:pt x="1789" y="669"/>
                  </a:lnTo>
                  <a:cubicBezTo>
                    <a:pt x="1789" y="884"/>
                    <a:pt x="1638" y="1147"/>
                    <a:pt x="1450" y="1255"/>
                  </a:cubicBezTo>
                  <a:lnTo>
                    <a:pt x="342" y="1896"/>
                  </a:lnTo>
                  <a:lnTo>
                    <a:pt x="342" y="1896"/>
                  </a:lnTo>
                  <a:cubicBezTo>
                    <a:pt x="154" y="2004"/>
                    <a:pt x="1" y="1917"/>
                    <a:pt x="0" y="1701"/>
                  </a:cubicBezTo>
                  <a:lnTo>
                    <a:pt x="0" y="1701"/>
                  </a:lnTo>
                  <a:cubicBezTo>
                    <a:pt x="0" y="1492"/>
                    <a:pt x="142" y="1239"/>
                    <a:pt x="322" y="1125"/>
                  </a:cubicBezTo>
                  <a:lnTo>
                    <a:pt x="322" y="1125"/>
                  </a:lnTo>
                  <a:cubicBezTo>
                    <a:pt x="322" y="1116"/>
                    <a:pt x="320" y="1108"/>
                    <a:pt x="320" y="1099"/>
                  </a:cubicBezTo>
                  <a:lnTo>
                    <a:pt x="320" y="1099"/>
                  </a:lnTo>
                  <a:cubicBezTo>
                    <a:pt x="320" y="888"/>
                    <a:pt x="469" y="631"/>
                    <a:pt x="652" y="525"/>
                  </a:cubicBezTo>
                  <a:lnTo>
                    <a:pt x="652" y="525"/>
                  </a:lnTo>
                  <a:cubicBezTo>
                    <a:pt x="726" y="482"/>
                    <a:pt x="794" y="471"/>
                    <a:pt x="850" y="486"/>
                  </a:cubicBezTo>
                  <a:lnTo>
                    <a:pt x="850" y="486"/>
                  </a:lnTo>
                  <a:cubicBezTo>
                    <a:pt x="918" y="334"/>
                    <a:pt x="1031" y="196"/>
                    <a:pt x="1160" y="121"/>
                  </a:cubicBezTo>
                </a:path>
              </a:pathLst>
            </a:custGeom>
            <a:solidFill>
              <a:schemeClr val="accent3"/>
            </a:solidFill>
            <a:ln>
              <a:noFill/>
            </a:ln>
          </p:spPr>
          <p:style>
            <a:lnRef idx="0">
              <a:scrgbClr r="0" g="0" b="0"/>
            </a:lnRef>
            <a:fillRef idx="0">
              <a:scrgbClr r="0" g="0" b="0"/>
            </a:fillRef>
            <a:effectRef idx="0">
              <a:scrgbClr r="0" g="0" b="0"/>
            </a:effectRef>
            <a:fontRef idx="minor"/>
          </p:style>
        </p:sp>
        <p:sp>
          <p:nvSpPr>
            <p:cNvPr id="354" name="CustomShape 52"/>
            <p:cNvSpPr/>
            <p:nvPr/>
          </p:nvSpPr>
          <p:spPr>
            <a:xfrm>
              <a:off x="10668960" y="5419080"/>
              <a:ext cx="534240" cy="457560"/>
            </a:xfrm>
            <a:custGeom>
              <a:avLst/>
              <a:gdLst/>
              <a:ahLst/>
              <a:cxnLst/>
              <a:rect l="l" t="t" r="r" b="b"/>
              <a:pathLst>
                <a:path w="1520148" h="1480959">
                  <a:moveTo>
                    <a:pt x="1314908" y="787461"/>
                  </a:moveTo>
                  <a:cubicBezTo>
                    <a:pt x="1432840" y="891486"/>
                    <a:pt x="1520148" y="1065514"/>
                    <a:pt x="1520148" y="1212065"/>
                  </a:cubicBezTo>
                  <a:cubicBezTo>
                    <a:pt x="1519497" y="1299079"/>
                    <a:pt x="1489525" y="1359924"/>
                    <a:pt x="1440007" y="1388711"/>
                  </a:cubicBezTo>
                  <a:lnTo>
                    <a:pt x="1282330" y="1480959"/>
                  </a:lnTo>
                  <a:cubicBezTo>
                    <a:pt x="1331197" y="1452172"/>
                    <a:pt x="1361820" y="1391327"/>
                    <a:pt x="1362471" y="1304313"/>
                  </a:cubicBezTo>
                  <a:cubicBezTo>
                    <a:pt x="1362471" y="1157108"/>
                    <a:pt x="1275163" y="983080"/>
                    <a:pt x="1157882" y="879709"/>
                  </a:cubicBezTo>
                  <a:close/>
                  <a:moveTo>
                    <a:pt x="239740" y="182865"/>
                  </a:moveTo>
                  <a:cubicBezTo>
                    <a:pt x="270400" y="184485"/>
                    <a:pt x="303997" y="194044"/>
                    <a:pt x="339224" y="212190"/>
                  </a:cubicBezTo>
                  <a:lnTo>
                    <a:pt x="181354" y="302921"/>
                  </a:lnTo>
                  <a:cubicBezTo>
                    <a:pt x="110900" y="267277"/>
                    <a:pt x="46969" y="264685"/>
                    <a:pt x="0" y="291904"/>
                  </a:cubicBezTo>
                  <a:lnTo>
                    <a:pt x="157869" y="201173"/>
                  </a:lnTo>
                  <a:cubicBezTo>
                    <a:pt x="181354" y="187564"/>
                    <a:pt x="209079" y="181245"/>
                    <a:pt x="239740" y="182865"/>
                  </a:cubicBezTo>
                  <a:close/>
                  <a:moveTo>
                    <a:pt x="501027" y="682"/>
                  </a:moveTo>
                  <a:cubicBezTo>
                    <a:pt x="533504" y="3552"/>
                    <a:pt x="569172" y="15520"/>
                    <a:pt x="606475" y="37488"/>
                  </a:cubicBezTo>
                  <a:cubicBezTo>
                    <a:pt x="636253" y="54539"/>
                    <a:pt x="664885" y="76671"/>
                    <a:pt x="691635" y="102575"/>
                  </a:cubicBezTo>
                  <a:lnTo>
                    <a:pt x="760858" y="184767"/>
                  </a:lnTo>
                  <a:lnTo>
                    <a:pt x="797359" y="163453"/>
                  </a:lnTo>
                  <a:cubicBezTo>
                    <a:pt x="825095" y="147102"/>
                    <a:pt x="858215" y="140071"/>
                    <a:pt x="895088" y="143341"/>
                  </a:cubicBezTo>
                  <a:cubicBezTo>
                    <a:pt x="931960" y="146612"/>
                    <a:pt x="972585" y="160183"/>
                    <a:pt x="1015331" y="185037"/>
                  </a:cubicBezTo>
                  <a:cubicBezTo>
                    <a:pt x="1184357" y="282489"/>
                    <a:pt x="1321405" y="519906"/>
                    <a:pt x="1320753" y="715465"/>
                  </a:cubicBezTo>
                  <a:cubicBezTo>
                    <a:pt x="1320753" y="741627"/>
                    <a:pt x="1318142" y="765173"/>
                    <a:pt x="1312921" y="786756"/>
                  </a:cubicBezTo>
                  <a:lnTo>
                    <a:pt x="1155642" y="878976"/>
                  </a:lnTo>
                  <a:cubicBezTo>
                    <a:pt x="1160211" y="856739"/>
                    <a:pt x="1162821" y="833847"/>
                    <a:pt x="1162821" y="807685"/>
                  </a:cubicBezTo>
                  <a:cubicBezTo>
                    <a:pt x="1163474" y="612127"/>
                    <a:pt x="1026425" y="374709"/>
                    <a:pt x="857399" y="276603"/>
                  </a:cubicBezTo>
                  <a:cubicBezTo>
                    <a:pt x="793280" y="239813"/>
                    <a:pt x="733933" y="228040"/>
                    <a:pt x="684865" y="238249"/>
                  </a:cubicBezTo>
                  <a:lnTo>
                    <a:pt x="680461" y="239938"/>
                  </a:lnTo>
                  <a:lnTo>
                    <a:pt x="607129" y="282751"/>
                  </a:lnTo>
                  <a:cubicBezTo>
                    <a:pt x="562627" y="218484"/>
                    <a:pt x="507654" y="164054"/>
                    <a:pt x="448099" y="129298"/>
                  </a:cubicBezTo>
                  <a:cubicBezTo>
                    <a:pt x="372838" y="86016"/>
                    <a:pt x="305430" y="82081"/>
                    <a:pt x="256346" y="110280"/>
                  </a:cubicBezTo>
                  <a:lnTo>
                    <a:pt x="414722" y="18470"/>
                  </a:lnTo>
                  <a:cubicBezTo>
                    <a:pt x="439264" y="4043"/>
                    <a:pt x="468551" y="-2187"/>
                    <a:pt x="501027" y="682"/>
                  </a:cubicBezTo>
                  <a:close/>
                </a:path>
              </a:pathLst>
            </a:custGeom>
            <a:solidFill>
              <a:schemeClr val="accent3">
                <a:lumMod val="75000"/>
              </a:schemeClr>
            </a:solidFill>
            <a:ln>
              <a:noFill/>
            </a:ln>
          </p:spPr>
          <p:style>
            <a:lnRef idx="0">
              <a:scrgbClr r="0" g="0" b="0"/>
            </a:lnRef>
            <a:fillRef idx="0">
              <a:scrgbClr r="0" g="0" b="0"/>
            </a:fillRef>
            <a:effectRef idx="0">
              <a:scrgbClr r="0" g="0" b="0"/>
            </a:effectRef>
            <a:fontRef idx="minor"/>
          </p:style>
        </p:sp>
        <p:sp>
          <p:nvSpPr>
            <p:cNvPr id="355" name="CustomShape 53"/>
            <p:cNvSpPr/>
            <p:nvPr/>
          </p:nvSpPr>
          <p:spPr>
            <a:xfrm>
              <a:off x="10640520" y="5432760"/>
              <a:ext cx="507240" cy="464400"/>
            </a:xfrm>
            <a:custGeom>
              <a:avLst/>
              <a:gdLst/>
              <a:ahLst/>
              <a:cxnLst/>
              <a:rect l="l" t="t" r="r" b="b"/>
              <a:pathLst>
                <a:path w="2211" h="2303">
                  <a:moveTo>
                    <a:pt x="1439" y="357"/>
                  </a:moveTo>
                  <a:lnTo>
                    <a:pt x="1439" y="357"/>
                  </a:lnTo>
                  <a:cubicBezTo>
                    <a:pt x="1698" y="507"/>
                    <a:pt x="1908" y="870"/>
                    <a:pt x="1907" y="1169"/>
                  </a:cubicBezTo>
                  <a:lnTo>
                    <a:pt x="1907" y="1169"/>
                  </a:lnTo>
                  <a:cubicBezTo>
                    <a:pt x="1907" y="1209"/>
                    <a:pt x="1903" y="1244"/>
                    <a:pt x="1896" y="1278"/>
                  </a:cubicBezTo>
                  <a:lnTo>
                    <a:pt x="1896" y="1278"/>
                  </a:lnTo>
                  <a:cubicBezTo>
                    <a:pt x="2076" y="1436"/>
                    <a:pt x="2210" y="1702"/>
                    <a:pt x="2210" y="1927"/>
                  </a:cubicBezTo>
                  <a:lnTo>
                    <a:pt x="2210" y="1927"/>
                  </a:lnTo>
                  <a:cubicBezTo>
                    <a:pt x="2209" y="2194"/>
                    <a:pt x="2020" y="2302"/>
                    <a:pt x="1788" y="2168"/>
                  </a:cubicBezTo>
                  <a:lnTo>
                    <a:pt x="419" y="1377"/>
                  </a:lnTo>
                  <a:lnTo>
                    <a:pt x="419" y="1377"/>
                  </a:lnTo>
                  <a:cubicBezTo>
                    <a:pt x="187" y="1243"/>
                    <a:pt x="0" y="918"/>
                    <a:pt x="0" y="651"/>
                  </a:cubicBezTo>
                  <a:lnTo>
                    <a:pt x="0" y="651"/>
                  </a:lnTo>
                  <a:cubicBezTo>
                    <a:pt x="1" y="393"/>
                    <a:pt x="178" y="285"/>
                    <a:pt x="400" y="399"/>
                  </a:cubicBezTo>
                  <a:lnTo>
                    <a:pt x="400" y="399"/>
                  </a:lnTo>
                  <a:cubicBezTo>
                    <a:pt x="399" y="388"/>
                    <a:pt x="399" y="377"/>
                    <a:pt x="399" y="366"/>
                  </a:cubicBezTo>
                  <a:lnTo>
                    <a:pt x="399" y="366"/>
                  </a:lnTo>
                  <a:cubicBezTo>
                    <a:pt x="399" y="105"/>
                    <a:pt x="584" y="0"/>
                    <a:pt x="811" y="131"/>
                  </a:cubicBezTo>
                  <a:lnTo>
                    <a:pt x="811" y="131"/>
                  </a:lnTo>
                  <a:cubicBezTo>
                    <a:pt x="902" y="184"/>
                    <a:pt x="986" y="267"/>
                    <a:pt x="1054" y="365"/>
                  </a:cubicBezTo>
                  <a:lnTo>
                    <a:pt x="1054" y="365"/>
                  </a:lnTo>
                  <a:cubicBezTo>
                    <a:pt x="1140" y="275"/>
                    <a:pt x="1280" y="265"/>
                    <a:pt x="1439" y="357"/>
                  </a:cubicBezTo>
                </a:path>
              </a:pathLst>
            </a:custGeom>
            <a:solidFill>
              <a:schemeClr val="accent3"/>
            </a:solidFill>
            <a:ln>
              <a:noFill/>
            </a:ln>
          </p:spPr>
          <p:style>
            <a:lnRef idx="0">
              <a:scrgbClr r="0" g="0" b="0"/>
            </a:lnRef>
            <a:fillRef idx="0">
              <a:scrgbClr r="0" g="0" b="0"/>
            </a:fillRef>
            <a:effectRef idx="0">
              <a:scrgbClr r="0" g="0" b="0"/>
            </a:effectRef>
            <a:fontRef idx="minor"/>
          </p:style>
        </p:sp>
        <p:sp>
          <p:nvSpPr>
            <p:cNvPr id="356" name="CustomShape 54"/>
            <p:cNvSpPr/>
            <p:nvPr/>
          </p:nvSpPr>
          <p:spPr>
            <a:xfrm>
              <a:off x="9554760" y="4267080"/>
              <a:ext cx="121320" cy="245520"/>
            </a:xfrm>
            <a:custGeom>
              <a:avLst/>
              <a:gdLst/>
              <a:ahLst/>
              <a:cxnLst/>
              <a:rect l="l" t="t" r="r" b="b"/>
              <a:pathLst>
                <a:path w="530" h="1217">
                  <a:moveTo>
                    <a:pt x="457" y="200"/>
                  </a:moveTo>
                  <a:lnTo>
                    <a:pt x="133" y="13"/>
                  </a:lnTo>
                  <a:lnTo>
                    <a:pt x="133" y="13"/>
                  </a:lnTo>
                  <a:cubicBezTo>
                    <a:pt x="113" y="2"/>
                    <a:pt x="95" y="0"/>
                    <a:pt x="82" y="8"/>
                  </a:cubicBezTo>
                  <a:lnTo>
                    <a:pt x="0" y="56"/>
                  </a:lnTo>
                  <a:lnTo>
                    <a:pt x="0" y="56"/>
                  </a:lnTo>
                  <a:cubicBezTo>
                    <a:pt x="13" y="48"/>
                    <a:pt x="31" y="49"/>
                    <a:pt x="51" y="60"/>
                  </a:cubicBezTo>
                  <a:lnTo>
                    <a:pt x="375" y="248"/>
                  </a:lnTo>
                  <a:lnTo>
                    <a:pt x="375" y="248"/>
                  </a:lnTo>
                  <a:cubicBezTo>
                    <a:pt x="415" y="270"/>
                    <a:pt x="446" y="326"/>
                    <a:pt x="446" y="370"/>
                  </a:cubicBezTo>
                  <a:lnTo>
                    <a:pt x="444" y="1171"/>
                  </a:lnTo>
                  <a:lnTo>
                    <a:pt x="444" y="1171"/>
                  </a:lnTo>
                  <a:cubicBezTo>
                    <a:pt x="444" y="1193"/>
                    <a:pt x="436" y="1209"/>
                    <a:pt x="424" y="1216"/>
                  </a:cubicBezTo>
                  <a:lnTo>
                    <a:pt x="505" y="1169"/>
                  </a:lnTo>
                  <a:lnTo>
                    <a:pt x="505" y="1169"/>
                  </a:lnTo>
                  <a:cubicBezTo>
                    <a:pt x="518" y="1162"/>
                    <a:pt x="526" y="1146"/>
                    <a:pt x="526" y="1123"/>
                  </a:cubicBezTo>
                  <a:lnTo>
                    <a:pt x="529" y="323"/>
                  </a:lnTo>
                  <a:lnTo>
                    <a:pt x="529" y="323"/>
                  </a:lnTo>
                  <a:cubicBezTo>
                    <a:pt x="529" y="278"/>
                    <a:pt x="497" y="223"/>
                    <a:pt x="457" y="200"/>
                  </a:cubicBezTo>
                </a:path>
              </a:pathLst>
            </a:custGeom>
            <a:solidFill>
              <a:schemeClr val="accent1">
                <a:lumMod val="75000"/>
              </a:schemeClr>
            </a:solidFill>
            <a:ln>
              <a:noFill/>
            </a:ln>
          </p:spPr>
          <p:style>
            <a:lnRef idx="0">
              <a:scrgbClr r="0" g="0" b="0"/>
            </a:lnRef>
            <a:fillRef idx="0">
              <a:scrgbClr r="0" g="0" b="0"/>
            </a:fillRef>
            <a:effectRef idx="0">
              <a:scrgbClr r="0" g="0" b="0"/>
            </a:effectRef>
            <a:fontRef idx="minor"/>
          </p:style>
        </p:sp>
        <p:sp>
          <p:nvSpPr>
            <p:cNvPr id="357" name="CustomShape 55"/>
            <p:cNvSpPr/>
            <p:nvPr/>
          </p:nvSpPr>
          <p:spPr>
            <a:xfrm>
              <a:off x="9549720" y="4275000"/>
              <a:ext cx="108000" cy="241920"/>
            </a:xfrm>
            <a:custGeom>
              <a:avLst/>
              <a:gdLst/>
              <a:ahLst/>
              <a:cxnLst/>
              <a:rect l="l" t="t" r="r" b="b"/>
              <a:pathLst>
                <a:path w="470" h="1198">
                  <a:moveTo>
                    <a:pt x="398" y="210"/>
                  </a:moveTo>
                  <a:lnTo>
                    <a:pt x="398" y="210"/>
                  </a:lnTo>
                  <a:cubicBezTo>
                    <a:pt x="438" y="232"/>
                    <a:pt x="469" y="288"/>
                    <a:pt x="469" y="332"/>
                  </a:cubicBezTo>
                  <a:lnTo>
                    <a:pt x="467" y="1133"/>
                  </a:lnTo>
                  <a:lnTo>
                    <a:pt x="467" y="1133"/>
                  </a:lnTo>
                  <a:cubicBezTo>
                    <a:pt x="467" y="1178"/>
                    <a:pt x="435" y="1197"/>
                    <a:pt x="395" y="1174"/>
                  </a:cubicBezTo>
                  <a:lnTo>
                    <a:pt x="71" y="986"/>
                  </a:lnTo>
                  <a:lnTo>
                    <a:pt x="71" y="986"/>
                  </a:lnTo>
                  <a:cubicBezTo>
                    <a:pt x="32" y="963"/>
                    <a:pt x="0" y="908"/>
                    <a:pt x="0" y="863"/>
                  </a:cubicBezTo>
                  <a:lnTo>
                    <a:pt x="2" y="63"/>
                  </a:lnTo>
                  <a:lnTo>
                    <a:pt x="2" y="63"/>
                  </a:lnTo>
                  <a:cubicBezTo>
                    <a:pt x="2" y="18"/>
                    <a:pt x="34" y="0"/>
                    <a:pt x="74" y="22"/>
                  </a:cubicBezTo>
                  <a:lnTo>
                    <a:pt x="398" y="210"/>
                  </a:lnTo>
                </a:path>
              </a:pathLst>
            </a:custGeom>
            <a:solidFill>
              <a:schemeClr val="accent1"/>
            </a:solidFill>
            <a:ln>
              <a:noFill/>
            </a:ln>
          </p:spPr>
          <p:style>
            <a:lnRef idx="0">
              <a:scrgbClr r="0" g="0" b="0"/>
            </a:lnRef>
            <a:fillRef idx="0">
              <a:scrgbClr r="0" g="0" b="0"/>
            </a:fillRef>
            <a:effectRef idx="0">
              <a:scrgbClr r="0" g="0" b="0"/>
            </a:effectRef>
            <a:fontRef idx="minor"/>
          </p:style>
        </p:sp>
        <p:sp>
          <p:nvSpPr>
            <p:cNvPr id="358" name="CustomShape 56"/>
            <p:cNvSpPr/>
            <p:nvPr/>
          </p:nvSpPr>
          <p:spPr>
            <a:xfrm>
              <a:off x="9603720" y="4801320"/>
              <a:ext cx="125280" cy="113040"/>
            </a:xfrm>
            <a:custGeom>
              <a:avLst/>
              <a:gdLst/>
              <a:ahLst/>
              <a:cxnLst/>
              <a:rect l="l" t="t" r="r" b="b"/>
              <a:pathLst>
                <a:path w="357462" h="367038">
                  <a:moveTo>
                    <a:pt x="268768" y="26161"/>
                  </a:moveTo>
                  <a:cubicBezTo>
                    <a:pt x="294053" y="30009"/>
                    <a:pt x="322529" y="40981"/>
                    <a:pt x="337912" y="55392"/>
                  </a:cubicBezTo>
                  <a:cubicBezTo>
                    <a:pt x="369988" y="83558"/>
                    <a:pt x="370642" y="416973"/>
                    <a:pt x="277688" y="360640"/>
                  </a:cubicBezTo>
                  <a:cubicBezTo>
                    <a:pt x="184078" y="304306"/>
                    <a:pt x="197825" y="152337"/>
                    <a:pt x="197825" y="152337"/>
                  </a:cubicBezTo>
                  <a:cubicBezTo>
                    <a:pt x="197825" y="152337"/>
                    <a:pt x="213536" y="68492"/>
                    <a:pt x="218772" y="39671"/>
                  </a:cubicBezTo>
                  <a:cubicBezTo>
                    <a:pt x="221391" y="25588"/>
                    <a:pt x="243484" y="22312"/>
                    <a:pt x="268768" y="26161"/>
                  </a:cubicBezTo>
                  <a:close/>
                  <a:moveTo>
                    <a:pt x="113430" y="668"/>
                  </a:moveTo>
                  <a:cubicBezTo>
                    <a:pt x="153206" y="-2855"/>
                    <a:pt x="199719" y="7685"/>
                    <a:pt x="196766" y="29255"/>
                  </a:cubicBezTo>
                  <a:cubicBezTo>
                    <a:pt x="193485" y="58016"/>
                    <a:pt x="184297" y="142990"/>
                    <a:pt x="184297" y="142990"/>
                  </a:cubicBezTo>
                  <a:cubicBezTo>
                    <a:pt x="184297" y="142990"/>
                    <a:pt x="152796" y="292021"/>
                    <a:pt x="47136" y="318821"/>
                  </a:cubicBezTo>
                  <a:cubicBezTo>
                    <a:pt x="-57867" y="344966"/>
                    <a:pt x="39917" y="27295"/>
                    <a:pt x="77981" y="8992"/>
                  </a:cubicBezTo>
                  <a:cubicBezTo>
                    <a:pt x="87661" y="4580"/>
                    <a:pt x="100171" y="1843"/>
                    <a:pt x="113430" y="668"/>
                  </a:cubicBezTo>
                  <a:close/>
                </a:path>
              </a:pathLst>
            </a:custGeom>
            <a:solidFill>
              <a:schemeClr val="accent2"/>
            </a:solidFill>
            <a:ln>
              <a:noFill/>
            </a:ln>
          </p:spPr>
          <p:style>
            <a:lnRef idx="0">
              <a:scrgbClr r="0" g="0" b="0"/>
            </a:lnRef>
            <a:fillRef idx="0">
              <a:scrgbClr r="0" g="0" b="0"/>
            </a:fillRef>
            <a:effectRef idx="0">
              <a:scrgbClr r="0" g="0" b="0"/>
            </a:effectRef>
            <a:fontRef idx="minor"/>
          </p:style>
        </p:sp>
        <p:sp>
          <p:nvSpPr>
            <p:cNvPr id="359" name="CustomShape 57"/>
            <p:cNvSpPr/>
            <p:nvPr/>
          </p:nvSpPr>
          <p:spPr>
            <a:xfrm>
              <a:off x="9514440" y="4510800"/>
              <a:ext cx="313560" cy="289800"/>
            </a:xfrm>
            <a:custGeom>
              <a:avLst/>
              <a:gdLst/>
              <a:ahLst/>
              <a:cxnLst/>
              <a:rect l="l" t="t" r="r" b="b"/>
              <a:pathLst>
                <a:path w="1369" h="1438">
                  <a:moveTo>
                    <a:pt x="1368" y="578"/>
                  </a:moveTo>
                  <a:lnTo>
                    <a:pt x="1368" y="578"/>
                  </a:lnTo>
                  <a:cubicBezTo>
                    <a:pt x="1368" y="578"/>
                    <a:pt x="0" y="0"/>
                    <a:pt x="730" y="1437"/>
                  </a:cubicBezTo>
                </a:path>
              </a:pathLst>
            </a:custGeom>
            <a:noFill/>
            <a:ln w="25560">
              <a:solidFill>
                <a:schemeClr val="accent1"/>
              </a:solidFill>
              <a:round/>
            </a:ln>
          </p:spPr>
          <p:style>
            <a:lnRef idx="0">
              <a:scrgbClr r="0" g="0" b="0"/>
            </a:lnRef>
            <a:fillRef idx="0">
              <a:scrgbClr r="0" g="0" b="0"/>
            </a:fillRef>
            <a:effectRef idx="0">
              <a:scrgbClr r="0" g="0" b="0"/>
            </a:effectRef>
            <a:fontRef idx="minor"/>
          </p:style>
        </p:sp>
        <p:sp>
          <p:nvSpPr>
            <p:cNvPr id="360" name="CustomShape 58"/>
            <p:cNvSpPr/>
            <p:nvPr/>
          </p:nvSpPr>
          <p:spPr>
            <a:xfrm>
              <a:off x="9667440" y="4655160"/>
              <a:ext cx="360360" cy="195480"/>
            </a:xfrm>
            <a:custGeom>
              <a:avLst/>
              <a:gdLst/>
              <a:ahLst/>
              <a:cxnLst/>
              <a:rect l="l" t="t" r="r" b="b"/>
              <a:pathLst>
                <a:path w="1571" h="969">
                  <a:moveTo>
                    <a:pt x="932" y="0"/>
                  </a:moveTo>
                  <a:lnTo>
                    <a:pt x="932" y="0"/>
                  </a:lnTo>
                  <a:cubicBezTo>
                    <a:pt x="932" y="0"/>
                    <a:pt x="1570" y="968"/>
                    <a:pt x="0" y="853"/>
                  </a:cubicBezTo>
                </a:path>
              </a:pathLst>
            </a:custGeom>
            <a:noFill/>
            <a:ln w="25560">
              <a:solidFill>
                <a:schemeClr val="accent1"/>
              </a:solidFill>
              <a:round/>
            </a:ln>
          </p:spPr>
          <p:style>
            <a:lnRef idx="0">
              <a:scrgbClr r="0" g="0" b="0"/>
            </a:lnRef>
            <a:fillRef idx="0">
              <a:scrgbClr r="0" g="0" b="0"/>
            </a:fillRef>
            <a:effectRef idx="0">
              <a:scrgbClr r="0" g="0" b="0"/>
            </a:effectRef>
            <a:fontRef idx="minor"/>
          </p:style>
        </p:sp>
        <p:sp>
          <p:nvSpPr>
            <p:cNvPr id="361" name="CustomShape 59"/>
            <p:cNvSpPr/>
            <p:nvPr/>
          </p:nvSpPr>
          <p:spPr>
            <a:xfrm>
              <a:off x="9612720" y="4479840"/>
              <a:ext cx="194040" cy="196560"/>
            </a:xfrm>
            <a:custGeom>
              <a:avLst/>
              <a:gdLst/>
              <a:ahLst/>
              <a:cxnLst/>
              <a:rect l="l" t="t" r="r" b="b"/>
              <a:pathLst>
                <a:path w="846" h="973">
                  <a:moveTo>
                    <a:pt x="845" y="0"/>
                  </a:moveTo>
                  <a:lnTo>
                    <a:pt x="845" y="0"/>
                  </a:lnTo>
                  <a:cubicBezTo>
                    <a:pt x="845" y="0"/>
                    <a:pt x="423" y="972"/>
                    <a:pt x="0" y="227"/>
                  </a:cubicBezTo>
                </a:path>
              </a:pathLst>
            </a:custGeom>
            <a:noFill/>
            <a:ln w="25560">
              <a:solidFill>
                <a:schemeClr val="accent2"/>
              </a:solidFill>
              <a:round/>
            </a:ln>
          </p:spPr>
          <p:style>
            <a:lnRef idx="0">
              <a:scrgbClr r="0" g="0" b="0"/>
            </a:lnRef>
            <a:fillRef idx="0">
              <a:scrgbClr r="0" g="0" b="0"/>
            </a:fillRef>
            <a:effectRef idx="0">
              <a:scrgbClr r="0" g="0" b="0"/>
            </a:effectRef>
            <a:fontRef idx="minor"/>
          </p:style>
        </p:sp>
        <p:sp>
          <p:nvSpPr>
            <p:cNvPr id="362" name="CustomShape 60"/>
            <p:cNvSpPr/>
            <p:nvPr/>
          </p:nvSpPr>
          <p:spPr>
            <a:xfrm>
              <a:off x="9780840" y="4412160"/>
              <a:ext cx="147600" cy="276480"/>
            </a:xfrm>
            <a:custGeom>
              <a:avLst/>
              <a:gdLst/>
              <a:ahLst/>
              <a:cxnLst/>
              <a:rect l="l" t="t" r="r" b="b"/>
              <a:pathLst>
                <a:path w="646" h="1370">
                  <a:moveTo>
                    <a:pt x="645" y="414"/>
                  </a:moveTo>
                  <a:lnTo>
                    <a:pt x="643" y="1177"/>
                  </a:lnTo>
                  <a:lnTo>
                    <a:pt x="643" y="1177"/>
                  </a:lnTo>
                  <a:cubicBezTo>
                    <a:pt x="643" y="1242"/>
                    <a:pt x="607" y="1303"/>
                    <a:pt x="551" y="1336"/>
                  </a:cubicBezTo>
                  <a:lnTo>
                    <a:pt x="551" y="1336"/>
                  </a:lnTo>
                  <a:cubicBezTo>
                    <a:pt x="493" y="1369"/>
                    <a:pt x="423" y="1369"/>
                    <a:pt x="366" y="1337"/>
                  </a:cubicBezTo>
                  <a:lnTo>
                    <a:pt x="93" y="1178"/>
                  </a:lnTo>
                  <a:lnTo>
                    <a:pt x="93" y="1178"/>
                  </a:lnTo>
                  <a:cubicBezTo>
                    <a:pt x="35" y="1146"/>
                    <a:pt x="0" y="1084"/>
                    <a:pt x="1" y="1018"/>
                  </a:cubicBezTo>
                  <a:lnTo>
                    <a:pt x="2" y="410"/>
                  </a:lnTo>
                  <a:lnTo>
                    <a:pt x="2" y="410"/>
                  </a:lnTo>
                  <a:cubicBezTo>
                    <a:pt x="2" y="399"/>
                    <a:pt x="4" y="389"/>
                    <a:pt x="5" y="378"/>
                  </a:cubicBezTo>
                  <a:lnTo>
                    <a:pt x="5" y="378"/>
                  </a:lnTo>
                  <a:cubicBezTo>
                    <a:pt x="12" y="275"/>
                    <a:pt x="48" y="201"/>
                    <a:pt x="102" y="116"/>
                  </a:cubicBezTo>
                  <a:lnTo>
                    <a:pt x="102" y="116"/>
                  </a:lnTo>
                  <a:cubicBezTo>
                    <a:pt x="119" y="90"/>
                    <a:pt x="143" y="67"/>
                    <a:pt x="170" y="52"/>
                  </a:cubicBezTo>
                  <a:lnTo>
                    <a:pt x="170" y="52"/>
                  </a:lnTo>
                  <a:cubicBezTo>
                    <a:pt x="187" y="44"/>
                    <a:pt x="201" y="35"/>
                    <a:pt x="214" y="30"/>
                  </a:cubicBezTo>
                  <a:lnTo>
                    <a:pt x="214" y="30"/>
                  </a:lnTo>
                  <a:cubicBezTo>
                    <a:pt x="233" y="20"/>
                    <a:pt x="253" y="13"/>
                    <a:pt x="274" y="11"/>
                  </a:cubicBezTo>
                  <a:lnTo>
                    <a:pt x="274" y="11"/>
                  </a:lnTo>
                  <a:cubicBezTo>
                    <a:pt x="331" y="3"/>
                    <a:pt x="384" y="0"/>
                    <a:pt x="416" y="19"/>
                  </a:cubicBezTo>
                  <a:lnTo>
                    <a:pt x="416" y="19"/>
                  </a:lnTo>
                  <a:cubicBezTo>
                    <a:pt x="446" y="37"/>
                    <a:pt x="496" y="84"/>
                    <a:pt x="514" y="102"/>
                  </a:cubicBezTo>
                  <a:lnTo>
                    <a:pt x="514" y="102"/>
                  </a:lnTo>
                  <a:cubicBezTo>
                    <a:pt x="519" y="106"/>
                    <a:pt x="523" y="111"/>
                    <a:pt x="527" y="115"/>
                  </a:cubicBezTo>
                  <a:lnTo>
                    <a:pt x="527" y="115"/>
                  </a:lnTo>
                  <a:cubicBezTo>
                    <a:pt x="597" y="201"/>
                    <a:pt x="645" y="315"/>
                    <a:pt x="645" y="414"/>
                  </a:cubicBezTo>
                </a:path>
              </a:pathLst>
            </a:custGeom>
            <a:solidFill>
              <a:schemeClr val="accent2"/>
            </a:solidFill>
            <a:ln>
              <a:noFill/>
            </a:ln>
          </p:spPr>
          <p:style>
            <a:lnRef idx="0">
              <a:scrgbClr r="0" g="0" b="0"/>
            </a:lnRef>
            <a:fillRef idx="0">
              <a:scrgbClr r="0" g="0" b="0"/>
            </a:fillRef>
            <a:effectRef idx="0">
              <a:scrgbClr r="0" g="0" b="0"/>
            </a:effectRef>
            <a:fontRef idx="minor"/>
          </p:style>
        </p:sp>
        <p:sp>
          <p:nvSpPr>
            <p:cNvPr id="363" name="CustomShape 61"/>
            <p:cNvSpPr/>
            <p:nvPr/>
          </p:nvSpPr>
          <p:spPr>
            <a:xfrm>
              <a:off x="9813960" y="4413960"/>
              <a:ext cx="70560" cy="47880"/>
            </a:xfrm>
            <a:custGeom>
              <a:avLst/>
              <a:gdLst/>
              <a:ahLst/>
              <a:cxnLst/>
              <a:rect l="l" t="t" r="r" b="b"/>
              <a:pathLst>
                <a:path w="308" h="236">
                  <a:moveTo>
                    <a:pt x="247" y="180"/>
                  </a:moveTo>
                  <a:lnTo>
                    <a:pt x="247" y="180"/>
                  </a:lnTo>
                  <a:cubicBezTo>
                    <a:pt x="305" y="147"/>
                    <a:pt x="307" y="63"/>
                    <a:pt x="250" y="29"/>
                  </a:cubicBezTo>
                  <a:lnTo>
                    <a:pt x="250" y="29"/>
                  </a:lnTo>
                  <a:cubicBezTo>
                    <a:pt x="250" y="29"/>
                    <a:pt x="250" y="29"/>
                    <a:pt x="249" y="29"/>
                  </a:cubicBezTo>
                  <a:lnTo>
                    <a:pt x="249" y="29"/>
                  </a:lnTo>
                  <a:cubicBezTo>
                    <a:pt x="222" y="13"/>
                    <a:pt x="194" y="5"/>
                    <a:pt x="168" y="3"/>
                  </a:cubicBezTo>
                  <a:lnTo>
                    <a:pt x="168" y="3"/>
                  </a:lnTo>
                  <a:cubicBezTo>
                    <a:pt x="152" y="0"/>
                    <a:pt x="135" y="4"/>
                    <a:pt x="120" y="11"/>
                  </a:cubicBezTo>
                  <a:lnTo>
                    <a:pt x="55" y="44"/>
                  </a:lnTo>
                  <a:lnTo>
                    <a:pt x="55" y="44"/>
                  </a:lnTo>
                  <a:cubicBezTo>
                    <a:pt x="9" y="71"/>
                    <a:pt x="0" y="136"/>
                    <a:pt x="38" y="175"/>
                  </a:cubicBezTo>
                  <a:lnTo>
                    <a:pt x="38" y="175"/>
                  </a:lnTo>
                  <a:cubicBezTo>
                    <a:pt x="52" y="189"/>
                    <a:pt x="67" y="201"/>
                    <a:pt x="83" y="210"/>
                  </a:cubicBezTo>
                  <a:lnTo>
                    <a:pt x="83" y="210"/>
                  </a:lnTo>
                  <a:cubicBezTo>
                    <a:pt x="125" y="235"/>
                    <a:pt x="155" y="230"/>
                    <a:pt x="189" y="214"/>
                  </a:cubicBezTo>
                  <a:lnTo>
                    <a:pt x="189" y="214"/>
                  </a:lnTo>
                  <a:cubicBezTo>
                    <a:pt x="192" y="213"/>
                    <a:pt x="194" y="211"/>
                    <a:pt x="196" y="210"/>
                  </a:cubicBezTo>
                  <a:lnTo>
                    <a:pt x="196" y="210"/>
                  </a:lnTo>
                  <a:cubicBezTo>
                    <a:pt x="212" y="201"/>
                    <a:pt x="230" y="190"/>
                    <a:pt x="247" y="180"/>
                  </a:cubicBez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364" name="CustomShape 62"/>
            <p:cNvSpPr/>
            <p:nvPr/>
          </p:nvSpPr>
          <p:spPr>
            <a:xfrm>
              <a:off x="9835560" y="4397760"/>
              <a:ext cx="32040" cy="35280"/>
            </a:xfrm>
            <a:custGeom>
              <a:avLst/>
              <a:gdLst/>
              <a:ahLst/>
              <a:cxnLst/>
              <a:rect l="l" t="t" r="r" b="b"/>
              <a:pathLst>
                <a:path w="139" h="177">
                  <a:moveTo>
                    <a:pt x="118" y="30"/>
                  </a:moveTo>
                  <a:lnTo>
                    <a:pt x="118" y="30"/>
                  </a:lnTo>
                  <a:cubicBezTo>
                    <a:pt x="91" y="46"/>
                    <a:pt x="48" y="46"/>
                    <a:pt x="21" y="30"/>
                  </a:cubicBezTo>
                  <a:lnTo>
                    <a:pt x="21" y="30"/>
                  </a:lnTo>
                  <a:cubicBezTo>
                    <a:pt x="7" y="22"/>
                    <a:pt x="0" y="11"/>
                    <a:pt x="1" y="0"/>
                  </a:cubicBezTo>
                  <a:lnTo>
                    <a:pt x="1" y="0"/>
                  </a:lnTo>
                  <a:lnTo>
                    <a:pt x="1" y="132"/>
                  </a:lnTo>
                  <a:lnTo>
                    <a:pt x="1" y="132"/>
                  </a:lnTo>
                  <a:lnTo>
                    <a:pt x="1" y="132"/>
                  </a:lnTo>
                  <a:cubicBezTo>
                    <a:pt x="1" y="142"/>
                    <a:pt x="8" y="153"/>
                    <a:pt x="21" y="161"/>
                  </a:cubicBezTo>
                  <a:lnTo>
                    <a:pt x="21" y="161"/>
                  </a:lnTo>
                  <a:cubicBezTo>
                    <a:pt x="48" y="176"/>
                    <a:pt x="91" y="176"/>
                    <a:pt x="118" y="161"/>
                  </a:cubicBezTo>
                  <a:lnTo>
                    <a:pt x="118" y="161"/>
                  </a:lnTo>
                  <a:cubicBezTo>
                    <a:pt x="132" y="152"/>
                    <a:pt x="138" y="142"/>
                    <a:pt x="138" y="132"/>
                  </a:cubicBezTo>
                  <a:lnTo>
                    <a:pt x="138" y="132"/>
                  </a:lnTo>
                  <a:lnTo>
                    <a:pt x="138" y="2"/>
                  </a:lnTo>
                  <a:lnTo>
                    <a:pt x="138" y="2"/>
                  </a:lnTo>
                  <a:cubicBezTo>
                    <a:pt x="138" y="12"/>
                    <a:pt x="132" y="22"/>
                    <a:pt x="118" y="30"/>
                  </a:cubicBezTo>
                </a:path>
              </a:pathLst>
            </a:custGeom>
            <a:solidFill>
              <a:schemeClr val="bg1">
                <a:lumMod val="75000"/>
              </a:schemeClr>
            </a:solidFill>
            <a:ln>
              <a:noFill/>
            </a:ln>
          </p:spPr>
          <p:style>
            <a:lnRef idx="0">
              <a:scrgbClr r="0" g="0" b="0"/>
            </a:lnRef>
            <a:fillRef idx="0">
              <a:scrgbClr r="0" g="0" b="0"/>
            </a:fillRef>
            <a:effectRef idx="0">
              <a:scrgbClr r="0" g="0" b="0"/>
            </a:effectRef>
            <a:fontRef idx="minor"/>
          </p:style>
        </p:sp>
        <p:sp>
          <p:nvSpPr>
            <p:cNvPr id="365" name="CustomShape 63"/>
            <p:cNvSpPr/>
            <p:nvPr/>
          </p:nvSpPr>
          <p:spPr>
            <a:xfrm>
              <a:off x="9797040" y="4287240"/>
              <a:ext cx="110160" cy="130680"/>
            </a:xfrm>
            <a:custGeom>
              <a:avLst/>
              <a:gdLst/>
              <a:ahLst/>
              <a:cxnLst/>
              <a:rect l="l" t="t" r="r" b="b"/>
              <a:pathLst>
                <a:path w="482" h="647">
                  <a:moveTo>
                    <a:pt x="481" y="240"/>
                  </a:moveTo>
                  <a:lnTo>
                    <a:pt x="481" y="406"/>
                  </a:lnTo>
                  <a:lnTo>
                    <a:pt x="481" y="406"/>
                  </a:lnTo>
                  <a:cubicBezTo>
                    <a:pt x="481" y="538"/>
                    <a:pt x="373" y="646"/>
                    <a:pt x="241" y="646"/>
                  </a:cubicBezTo>
                  <a:lnTo>
                    <a:pt x="241" y="646"/>
                  </a:lnTo>
                  <a:cubicBezTo>
                    <a:pt x="108" y="646"/>
                    <a:pt x="0" y="538"/>
                    <a:pt x="0" y="406"/>
                  </a:cubicBezTo>
                  <a:lnTo>
                    <a:pt x="0" y="240"/>
                  </a:lnTo>
                  <a:lnTo>
                    <a:pt x="0" y="240"/>
                  </a:lnTo>
                  <a:cubicBezTo>
                    <a:pt x="0" y="221"/>
                    <a:pt x="3" y="202"/>
                    <a:pt x="7" y="184"/>
                  </a:cubicBezTo>
                  <a:lnTo>
                    <a:pt x="7" y="184"/>
                  </a:lnTo>
                  <a:cubicBezTo>
                    <a:pt x="8" y="179"/>
                    <a:pt x="9" y="175"/>
                    <a:pt x="11" y="170"/>
                  </a:cubicBezTo>
                  <a:lnTo>
                    <a:pt x="11" y="170"/>
                  </a:lnTo>
                  <a:cubicBezTo>
                    <a:pt x="41" y="72"/>
                    <a:pt x="132" y="0"/>
                    <a:pt x="241" y="0"/>
                  </a:cubicBezTo>
                  <a:lnTo>
                    <a:pt x="241" y="0"/>
                  </a:lnTo>
                  <a:cubicBezTo>
                    <a:pt x="307" y="0"/>
                    <a:pt x="367" y="27"/>
                    <a:pt x="410" y="71"/>
                  </a:cubicBezTo>
                  <a:lnTo>
                    <a:pt x="410" y="71"/>
                  </a:lnTo>
                  <a:cubicBezTo>
                    <a:pt x="454" y="114"/>
                    <a:pt x="481" y="174"/>
                    <a:pt x="481" y="240"/>
                  </a:cubicBez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366" name="CustomShape 64"/>
            <p:cNvSpPr/>
            <p:nvPr/>
          </p:nvSpPr>
          <p:spPr>
            <a:xfrm>
              <a:off x="9887040" y="4352400"/>
              <a:ext cx="27000" cy="28080"/>
            </a:xfrm>
            <a:custGeom>
              <a:avLst/>
              <a:gdLst/>
              <a:ahLst/>
              <a:cxnLst/>
              <a:rect l="l" t="t" r="r" b="b"/>
              <a:pathLst>
                <a:path w="118" h="142">
                  <a:moveTo>
                    <a:pt x="73" y="6"/>
                  </a:moveTo>
                  <a:lnTo>
                    <a:pt x="73" y="6"/>
                  </a:lnTo>
                  <a:cubicBezTo>
                    <a:pt x="66" y="2"/>
                    <a:pt x="59" y="0"/>
                    <a:pt x="53" y="0"/>
                  </a:cubicBezTo>
                  <a:lnTo>
                    <a:pt x="0" y="31"/>
                  </a:lnTo>
                  <a:lnTo>
                    <a:pt x="0" y="31"/>
                  </a:lnTo>
                  <a:cubicBezTo>
                    <a:pt x="6" y="31"/>
                    <a:pt x="13" y="32"/>
                    <a:pt x="20" y="36"/>
                  </a:cubicBezTo>
                  <a:lnTo>
                    <a:pt x="20" y="36"/>
                  </a:lnTo>
                  <a:cubicBezTo>
                    <a:pt x="45" y="51"/>
                    <a:pt x="64" y="85"/>
                    <a:pt x="64" y="113"/>
                  </a:cubicBezTo>
                  <a:lnTo>
                    <a:pt x="64" y="113"/>
                  </a:lnTo>
                  <a:cubicBezTo>
                    <a:pt x="64" y="127"/>
                    <a:pt x="60" y="137"/>
                    <a:pt x="51" y="141"/>
                  </a:cubicBezTo>
                  <a:lnTo>
                    <a:pt x="104" y="111"/>
                  </a:lnTo>
                  <a:lnTo>
                    <a:pt x="104" y="111"/>
                  </a:lnTo>
                  <a:cubicBezTo>
                    <a:pt x="112" y="106"/>
                    <a:pt x="117" y="96"/>
                    <a:pt x="117" y="82"/>
                  </a:cubicBezTo>
                  <a:lnTo>
                    <a:pt x="117" y="82"/>
                  </a:lnTo>
                  <a:cubicBezTo>
                    <a:pt x="117" y="55"/>
                    <a:pt x="97" y="20"/>
                    <a:pt x="73" y="6"/>
                  </a:cubicBezTo>
                </a:path>
              </a:pathLst>
            </a:custGeom>
            <a:solidFill>
              <a:schemeClr val="bg1">
                <a:lumMod val="75000"/>
              </a:schemeClr>
            </a:solidFill>
            <a:ln>
              <a:noFill/>
            </a:ln>
          </p:spPr>
          <p:style>
            <a:lnRef idx="0">
              <a:scrgbClr r="0" g="0" b="0"/>
            </a:lnRef>
            <a:fillRef idx="0">
              <a:scrgbClr r="0" g="0" b="0"/>
            </a:fillRef>
            <a:effectRef idx="0">
              <a:scrgbClr r="0" g="0" b="0"/>
            </a:effectRef>
            <a:fontRef idx="minor"/>
          </p:style>
        </p:sp>
        <p:sp>
          <p:nvSpPr>
            <p:cNvPr id="367" name="CustomShape 65"/>
            <p:cNvSpPr/>
            <p:nvPr/>
          </p:nvSpPr>
          <p:spPr>
            <a:xfrm>
              <a:off x="9887040" y="4358520"/>
              <a:ext cx="14760" cy="24480"/>
            </a:xfrm>
            <a:custGeom>
              <a:avLst/>
              <a:gdLst/>
              <a:ahLst/>
              <a:cxnLst/>
              <a:rect l="l" t="t" r="r" b="b"/>
              <a:pathLst>
                <a:path w="65" h="122">
                  <a:moveTo>
                    <a:pt x="20" y="5"/>
                  </a:moveTo>
                  <a:lnTo>
                    <a:pt x="20" y="5"/>
                  </a:lnTo>
                  <a:cubicBezTo>
                    <a:pt x="45" y="20"/>
                    <a:pt x="64" y="54"/>
                    <a:pt x="64" y="82"/>
                  </a:cubicBezTo>
                  <a:lnTo>
                    <a:pt x="64" y="82"/>
                  </a:lnTo>
                  <a:cubicBezTo>
                    <a:pt x="64" y="110"/>
                    <a:pt x="44" y="121"/>
                    <a:pt x="20" y="107"/>
                  </a:cubicBezTo>
                  <a:lnTo>
                    <a:pt x="20" y="107"/>
                  </a:lnTo>
                  <a:cubicBezTo>
                    <a:pt x="13" y="103"/>
                    <a:pt x="6" y="96"/>
                    <a:pt x="0" y="89"/>
                  </a:cubicBezTo>
                  <a:lnTo>
                    <a:pt x="0" y="0"/>
                  </a:lnTo>
                  <a:lnTo>
                    <a:pt x="0" y="0"/>
                  </a:lnTo>
                  <a:cubicBezTo>
                    <a:pt x="6" y="0"/>
                    <a:pt x="13" y="1"/>
                    <a:pt x="20" y="5"/>
                  </a:cubicBez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368" name="CustomShape 66"/>
            <p:cNvSpPr/>
            <p:nvPr/>
          </p:nvSpPr>
          <p:spPr>
            <a:xfrm>
              <a:off x="9887040" y="4363920"/>
              <a:ext cx="10800" cy="12960"/>
            </a:xfrm>
            <a:custGeom>
              <a:avLst/>
              <a:gdLst/>
              <a:ahLst/>
              <a:cxnLst/>
              <a:rect l="l" t="t" r="r" b="b"/>
              <a:pathLst>
                <a:path w="48" h="66">
                  <a:moveTo>
                    <a:pt x="20" y="5"/>
                  </a:moveTo>
                  <a:lnTo>
                    <a:pt x="20" y="5"/>
                  </a:lnTo>
                  <a:cubicBezTo>
                    <a:pt x="12" y="0"/>
                    <a:pt x="4" y="0"/>
                    <a:pt x="0" y="7"/>
                  </a:cubicBezTo>
                  <a:lnTo>
                    <a:pt x="0" y="34"/>
                  </a:lnTo>
                  <a:lnTo>
                    <a:pt x="0" y="34"/>
                  </a:lnTo>
                  <a:cubicBezTo>
                    <a:pt x="2" y="40"/>
                    <a:pt x="6" y="46"/>
                    <a:pt x="10" y="51"/>
                  </a:cubicBezTo>
                  <a:lnTo>
                    <a:pt x="10" y="51"/>
                  </a:lnTo>
                  <a:cubicBezTo>
                    <a:pt x="13" y="55"/>
                    <a:pt x="17" y="58"/>
                    <a:pt x="20" y="59"/>
                  </a:cubicBezTo>
                  <a:lnTo>
                    <a:pt x="20" y="59"/>
                  </a:lnTo>
                  <a:cubicBezTo>
                    <a:pt x="29" y="65"/>
                    <a:pt x="37" y="64"/>
                    <a:pt x="41" y="57"/>
                  </a:cubicBezTo>
                  <a:lnTo>
                    <a:pt x="41" y="57"/>
                  </a:lnTo>
                  <a:cubicBezTo>
                    <a:pt x="47" y="47"/>
                    <a:pt x="43" y="27"/>
                    <a:pt x="30" y="14"/>
                  </a:cubicBezTo>
                  <a:lnTo>
                    <a:pt x="30" y="14"/>
                  </a:lnTo>
                  <a:cubicBezTo>
                    <a:pt x="27" y="10"/>
                    <a:pt x="24" y="7"/>
                    <a:pt x="20" y="5"/>
                  </a:cubicBezTo>
                </a:path>
              </a:pathLst>
            </a:custGeom>
            <a:solidFill>
              <a:schemeClr val="bg1">
                <a:lumMod val="75000"/>
              </a:schemeClr>
            </a:solidFill>
            <a:ln>
              <a:noFill/>
            </a:ln>
          </p:spPr>
          <p:style>
            <a:lnRef idx="0">
              <a:scrgbClr r="0" g="0" b="0"/>
            </a:lnRef>
            <a:fillRef idx="0">
              <a:scrgbClr r="0" g="0" b="0"/>
            </a:fillRef>
            <a:effectRef idx="0">
              <a:scrgbClr r="0" g="0" b="0"/>
            </a:effectRef>
            <a:fontRef idx="minor"/>
          </p:style>
        </p:sp>
        <p:sp>
          <p:nvSpPr>
            <p:cNvPr id="369" name="CustomShape 67"/>
            <p:cNvSpPr/>
            <p:nvPr/>
          </p:nvSpPr>
          <p:spPr>
            <a:xfrm>
              <a:off x="9579240" y="4470840"/>
              <a:ext cx="16920" cy="35280"/>
            </a:xfrm>
            <a:custGeom>
              <a:avLst/>
              <a:gdLst/>
              <a:ahLst/>
              <a:cxnLst/>
              <a:rect l="l" t="t" r="r" b="b"/>
              <a:pathLst>
                <a:path w="77" h="178">
                  <a:moveTo>
                    <a:pt x="76" y="177"/>
                  </a:moveTo>
                  <a:lnTo>
                    <a:pt x="76" y="177"/>
                  </a:lnTo>
                  <a:cubicBezTo>
                    <a:pt x="41" y="119"/>
                    <a:pt x="3" y="45"/>
                    <a:pt x="0" y="0"/>
                  </a:cubicBezTo>
                </a:path>
              </a:pathLst>
            </a:custGeom>
            <a:noFill/>
            <a:ln w="25560">
              <a:solidFill>
                <a:schemeClr val="bg1">
                  <a:lumMod val="85000"/>
                </a:schemeClr>
              </a:solidFill>
              <a:round/>
            </a:ln>
          </p:spPr>
          <p:style>
            <a:lnRef idx="0">
              <a:scrgbClr r="0" g="0" b="0"/>
            </a:lnRef>
            <a:fillRef idx="0">
              <a:scrgbClr r="0" g="0" b="0"/>
            </a:fillRef>
            <a:effectRef idx="0">
              <a:scrgbClr r="0" g="0" b="0"/>
            </a:effectRef>
            <a:fontRef idx="minor"/>
          </p:style>
        </p:sp>
        <p:sp>
          <p:nvSpPr>
            <p:cNvPr id="370" name="CustomShape 68"/>
            <p:cNvSpPr/>
            <p:nvPr/>
          </p:nvSpPr>
          <p:spPr>
            <a:xfrm>
              <a:off x="9849600" y="4736160"/>
              <a:ext cx="30960" cy="28080"/>
            </a:xfrm>
            <a:custGeom>
              <a:avLst/>
              <a:gdLst/>
              <a:ahLst/>
              <a:cxnLst/>
              <a:rect l="l" t="t" r="r" b="b"/>
              <a:pathLst>
                <a:path w="135" h="140">
                  <a:moveTo>
                    <a:pt x="0" y="139"/>
                  </a:moveTo>
                  <a:lnTo>
                    <a:pt x="0" y="139"/>
                  </a:lnTo>
                  <a:cubicBezTo>
                    <a:pt x="53" y="97"/>
                    <a:pt x="115" y="41"/>
                    <a:pt x="134" y="0"/>
                  </a:cubicBezTo>
                </a:path>
              </a:pathLst>
            </a:custGeom>
            <a:noFill/>
            <a:ln w="25560">
              <a:solidFill>
                <a:schemeClr val="bg1">
                  <a:lumMod val="85000"/>
                </a:schemeClr>
              </a:solidFill>
              <a:round/>
            </a:ln>
          </p:spPr>
          <p:style>
            <a:lnRef idx="0">
              <a:scrgbClr r="0" g="0" b="0"/>
            </a:lnRef>
            <a:fillRef idx="0">
              <a:scrgbClr r="0" g="0" b="0"/>
            </a:fillRef>
            <a:effectRef idx="0">
              <a:scrgbClr r="0" g="0" b="0"/>
            </a:effectRef>
            <a:fontRef idx="minor"/>
          </p:style>
        </p:sp>
        <p:sp>
          <p:nvSpPr>
            <p:cNvPr id="371" name="CustomShape 69"/>
            <p:cNvSpPr/>
            <p:nvPr/>
          </p:nvSpPr>
          <p:spPr>
            <a:xfrm>
              <a:off x="9788760" y="4279320"/>
              <a:ext cx="125280" cy="97560"/>
            </a:xfrm>
            <a:custGeom>
              <a:avLst/>
              <a:gdLst/>
              <a:ahLst/>
              <a:cxnLst/>
              <a:rect l="l" t="t" r="r" b="b"/>
              <a:pathLst>
                <a:path w="545" h="484">
                  <a:moveTo>
                    <a:pt x="23" y="100"/>
                  </a:moveTo>
                  <a:lnTo>
                    <a:pt x="23" y="100"/>
                  </a:lnTo>
                  <a:cubicBezTo>
                    <a:pt x="23" y="100"/>
                    <a:pt x="0" y="200"/>
                    <a:pt x="93" y="222"/>
                  </a:cubicBezTo>
                  <a:lnTo>
                    <a:pt x="93" y="222"/>
                  </a:lnTo>
                  <a:cubicBezTo>
                    <a:pt x="186" y="243"/>
                    <a:pt x="219" y="194"/>
                    <a:pt x="299" y="261"/>
                  </a:cubicBezTo>
                  <a:lnTo>
                    <a:pt x="299" y="261"/>
                  </a:lnTo>
                  <a:cubicBezTo>
                    <a:pt x="378" y="326"/>
                    <a:pt x="325" y="377"/>
                    <a:pt x="348" y="405"/>
                  </a:cubicBezTo>
                  <a:lnTo>
                    <a:pt x="348" y="405"/>
                  </a:lnTo>
                  <a:cubicBezTo>
                    <a:pt x="371" y="434"/>
                    <a:pt x="345" y="467"/>
                    <a:pt x="388" y="475"/>
                  </a:cubicBezTo>
                  <a:lnTo>
                    <a:pt x="388" y="475"/>
                  </a:lnTo>
                  <a:cubicBezTo>
                    <a:pt x="430" y="483"/>
                    <a:pt x="436" y="429"/>
                    <a:pt x="430" y="394"/>
                  </a:cubicBezTo>
                  <a:lnTo>
                    <a:pt x="479" y="377"/>
                  </a:lnTo>
                  <a:lnTo>
                    <a:pt x="479" y="377"/>
                  </a:lnTo>
                  <a:cubicBezTo>
                    <a:pt x="519" y="363"/>
                    <a:pt x="544" y="324"/>
                    <a:pt x="539" y="283"/>
                  </a:cubicBezTo>
                  <a:lnTo>
                    <a:pt x="530" y="200"/>
                  </a:lnTo>
                  <a:lnTo>
                    <a:pt x="530" y="200"/>
                  </a:lnTo>
                  <a:cubicBezTo>
                    <a:pt x="522" y="125"/>
                    <a:pt x="473" y="61"/>
                    <a:pt x="402" y="33"/>
                  </a:cubicBezTo>
                  <a:lnTo>
                    <a:pt x="402" y="33"/>
                  </a:lnTo>
                  <a:lnTo>
                    <a:pt x="402" y="33"/>
                  </a:lnTo>
                  <a:cubicBezTo>
                    <a:pt x="317" y="0"/>
                    <a:pt x="222" y="4"/>
                    <a:pt x="139" y="44"/>
                  </a:cubicBezTo>
                  <a:lnTo>
                    <a:pt x="23" y="100"/>
                  </a:lnTo>
                </a:path>
              </a:pathLst>
            </a:custGeom>
            <a:solidFill>
              <a:schemeClr val="bg1">
                <a:lumMod val="50000"/>
              </a:schemeClr>
            </a:solidFill>
            <a:ln>
              <a:noFill/>
            </a:ln>
          </p:spPr>
          <p:style>
            <a:lnRef idx="0">
              <a:scrgbClr r="0" g="0" b="0"/>
            </a:lnRef>
            <a:fillRef idx="0">
              <a:scrgbClr r="0" g="0" b="0"/>
            </a:fillRef>
            <a:effectRef idx="0">
              <a:scrgbClr r="0" g="0" b="0"/>
            </a:effectRef>
            <a:fontRef idx="minor"/>
          </p:style>
        </p:sp>
        <p:sp>
          <p:nvSpPr>
            <p:cNvPr id="372" name="CustomShape 70"/>
            <p:cNvSpPr/>
            <p:nvPr/>
          </p:nvSpPr>
          <p:spPr>
            <a:xfrm>
              <a:off x="9891000" y="4479840"/>
              <a:ext cx="90720" cy="242640"/>
            </a:xfrm>
            <a:custGeom>
              <a:avLst/>
              <a:gdLst/>
              <a:ahLst/>
              <a:cxnLst/>
              <a:rect l="l" t="t" r="r" b="b"/>
              <a:pathLst>
                <a:path w="398" h="1205">
                  <a:moveTo>
                    <a:pt x="63" y="0"/>
                  </a:moveTo>
                  <a:lnTo>
                    <a:pt x="63" y="0"/>
                  </a:lnTo>
                  <a:cubicBezTo>
                    <a:pt x="63" y="0"/>
                    <a:pt x="397" y="312"/>
                    <a:pt x="0" y="1204"/>
                  </a:cubicBezTo>
                </a:path>
              </a:pathLst>
            </a:custGeom>
            <a:noFill/>
            <a:ln w="25560">
              <a:solidFill>
                <a:schemeClr val="accent2"/>
              </a:solidFill>
              <a:round/>
            </a:ln>
          </p:spPr>
          <p:style>
            <a:lnRef idx="0">
              <a:scrgbClr r="0" g="0" b="0"/>
            </a:lnRef>
            <a:fillRef idx="0">
              <a:scrgbClr r="0" g="0" b="0"/>
            </a:fillRef>
            <a:effectRef idx="0">
              <a:scrgbClr r="0" g="0" b="0"/>
            </a:effectRef>
            <a:fontRef idx="minor"/>
          </p:style>
        </p:sp>
      </p:grpSp>
      <p:sp>
        <p:nvSpPr>
          <p:cNvPr id="373" name="CustomShape 71"/>
          <p:cNvSpPr/>
          <p:nvPr/>
        </p:nvSpPr>
        <p:spPr>
          <a:xfrm>
            <a:off x="960480" y="2901240"/>
            <a:ext cx="7244640" cy="3382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480">
              <a:lnSpc>
                <a:spcPct val="100000"/>
              </a:lnSpc>
              <a:buClr>
                <a:srgbClr val="000000"/>
              </a:buClr>
              <a:buFont typeface="Wingdings" charset="2"/>
              <a:buChar char=""/>
            </a:pPr>
            <a:r>
              <a:rPr lang="en-AU" sz="1800" b="0" strike="noStrike" spc="-1">
                <a:solidFill>
                  <a:srgbClr val="000000"/>
                </a:solidFill>
                <a:latin typeface="Arial"/>
              </a:rPr>
              <a:t>Contains provisions that deal with personal information held by carriers.</a:t>
            </a:r>
            <a:br/>
            <a:r>
              <a:rPr lang="en-AU" sz="1800" b="0" i="1" strike="noStrike" spc="-1">
                <a:solidFill>
                  <a:srgbClr val="000000"/>
                </a:solidFill>
                <a:latin typeface="Arial"/>
              </a:rPr>
              <a:t> </a:t>
            </a:r>
            <a:endParaRPr lang="en-AU" sz="1800" b="0" strike="noStrike" spc="-1">
              <a:latin typeface="Arial"/>
            </a:endParaRPr>
          </a:p>
          <a:p>
            <a:pPr marL="285840" indent="-285480">
              <a:lnSpc>
                <a:spcPct val="100000"/>
              </a:lnSpc>
              <a:buClr>
                <a:srgbClr val="000000"/>
              </a:buClr>
              <a:buFont typeface="Wingdings" charset="2"/>
              <a:buChar char=""/>
            </a:pPr>
            <a:r>
              <a:rPr lang="en-AU" sz="1800" b="0" strike="noStrike" spc="-1">
                <a:solidFill>
                  <a:srgbClr val="000000"/>
                </a:solidFill>
                <a:latin typeface="Arial"/>
              </a:rPr>
              <a:t>Helped promote competition and reduce regulations in the telecommunications industry</a:t>
            </a:r>
            <a:br/>
            <a:r>
              <a:rPr lang="en-AU" sz="1800" b="0" strike="noStrike" spc="-1">
                <a:solidFill>
                  <a:srgbClr val="000000"/>
                </a:solidFill>
                <a:latin typeface="Arial"/>
              </a:rPr>
              <a:t> </a:t>
            </a:r>
            <a:endParaRPr lang="en-AU" sz="1800" b="0" strike="noStrike" spc="-1">
              <a:latin typeface="Arial"/>
            </a:endParaRPr>
          </a:p>
          <a:p>
            <a:pPr marL="285840" indent="-285480">
              <a:lnSpc>
                <a:spcPct val="100000"/>
              </a:lnSpc>
              <a:buClr>
                <a:srgbClr val="000000"/>
              </a:buClr>
              <a:buFont typeface="Wingdings" charset="2"/>
              <a:buChar char=""/>
            </a:pPr>
            <a:r>
              <a:rPr lang="en-AU" sz="1800" b="0" strike="noStrike" spc="-1">
                <a:solidFill>
                  <a:srgbClr val="000000"/>
                </a:solidFill>
                <a:latin typeface="Arial"/>
              </a:rPr>
              <a:t>A carrier may be required on request to provide assistance to law enforcement and intelligence agencies without the need for a warrant.</a:t>
            </a:r>
            <a:endParaRPr lang="en-AU" sz="1800" b="0" strike="noStrike" spc="-1">
              <a:latin typeface="Arial"/>
            </a:endParaRPr>
          </a:p>
          <a:p>
            <a:pPr>
              <a:lnSpc>
                <a:spcPct val="100000"/>
              </a:lnSpc>
            </a:pPr>
            <a:endParaRPr lang="en-AU" sz="1800" b="0" strike="noStrike" spc="-1">
              <a:latin typeface="Arial"/>
            </a:endParaRPr>
          </a:p>
          <a:p>
            <a:pPr>
              <a:lnSpc>
                <a:spcPct val="100000"/>
              </a:lnSpc>
            </a:pPr>
            <a:endParaRPr lang="en-AU" sz="1800" b="0" strike="noStrike" spc="-1">
              <a:latin typeface="Arial"/>
            </a:endParaRPr>
          </a:p>
          <a:p>
            <a:pPr>
              <a:lnSpc>
                <a:spcPct val="100000"/>
              </a:lnSpc>
            </a:pPr>
            <a:endParaRPr lang="en-AU" sz="1800" b="0" strike="noStrike" spc="-1">
              <a:latin typeface="Arial"/>
            </a:endParaRPr>
          </a:p>
        </p:txBody>
      </p:sp>
      <p:sp>
        <p:nvSpPr>
          <p:cNvPr id="374" name="TextShape 72"/>
          <p:cNvSpPr txBox="1"/>
          <p:nvPr/>
        </p:nvSpPr>
        <p:spPr>
          <a:xfrm>
            <a:off x="461160" y="304920"/>
            <a:ext cx="58032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Federal laws</a:t>
            </a:r>
            <a:endParaRPr lang="en-US" sz="2800" b="0" strike="noStrike" spc="-1">
              <a:solidFill>
                <a:srgbClr val="000000"/>
              </a:solidFill>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CustomShape 1"/>
          <p:cNvSpPr/>
          <p:nvPr/>
        </p:nvSpPr>
        <p:spPr>
          <a:xfrm>
            <a:off x="1118520" y="1680480"/>
            <a:ext cx="8114040" cy="742320"/>
          </a:xfrm>
          <a:custGeom>
            <a:avLst/>
            <a:gdLst/>
            <a:ahLst/>
            <a:cxnLst/>
            <a:rect l="l" t="t" r="r" b="b"/>
            <a:pathLst>
              <a:path w="5057" h="1571">
                <a:moveTo>
                  <a:pt x="323" y="734"/>
                </a:moveTo>
                <a:lnTo>
                  <a:pt x="31" y="134"/>
                </a:lnTo>
                <a:lnTo>
                  <a:pt x="31" y="134"/>
                </a:lnTo>
                <a:cubicBezTo>
                  <a:pt x="1" y="72"/>
                  <a:pt x="46" y="0"/>
                  <a:pt x="115" y="0"/>
                </a:cubicBezTo>
                <a:lnTo>
                  <a:pt x="4651" y="0"/>
                </a:lnTo>
                <a:lnTo>
                  <a:pt x="4651" y="0"/>
                </a:lnTo>
                <a:cubicBezTo>
                  <a:pt x="4688" y="0"/>
                  <a:pt x="4721" y="22"/>
                  <a:pt x="4736" y="55"/>
                </a:cubicBezTo>
                <a:lnTo>
                  <a:pt x="5045" y="737"/>
                </a:lnTo>
                <a:lnTo>
                  <a:pt x="5045" y="737"/>
                </a:lnTo>
                <a:cubicBezTo>
                  <a:pt x="5055" y="760"/>
                  <a:pt x="5056" y="788"/>
                  <a:pt x="5045" y="812"/>
                </a:cubicBezTo>
                <a:lnTo>
                  <a:pt x="4736" y="1515"/>
                </a:lnTo>
                <a:lnTo>
                  <a:pt x="4736" y="1515"/>
                </a:lnTo>
                <a:cubicBezTo>
                  <a:pt x="4721" y="1548"/>
                  <a:pt x="4687" y="1570"/>
                  <a:pt x="4650" y="1570"/>
                </a:cubicBezTo>
                <a:lnTo>
                  <a:pt x="114" y="1570"/>
                </a:lnTo>
                <a:lnTo>
                  <a:pt x="114" y="1570"/>
                </a:lnTo>
                <a:cubicBezTo>
                  <a:pt x="45" y="1570"/>
                  <a:pt x="0" y="1499"/>
                  <a:pt x="29" y="1437"/>
                </a:cubicBezTo>
                <a:lnTo>
                  <a:pt x="323" y="815"/>
                </a:lnTo>
                <a:lnTo>
                  <a:pt x="323" y="815"/>
                </a:lnTo>
                <a:cubicBezTo>
                  <a:pt x="335" y="789"/>
                  <a:pt x="335" y="760"/>
                  <a:pt x="323" y="734"/>
                </a:cubicBezTo>
              </a:path>
            </a:pathLst>
          </a:custGeom>
          <a:solidFill>
            <a:srgbClr val="0099CC"/>
          </a:solidFill>
          <a:ln>
            <a:noFill/>
          </a:ln>
        </p:spPr>
        <p:style>
          <a:lnRef idx="0">
            <a:scrgbClr r="0" g="0" b="0"/>
          </a:lnRef>
          <a:fillRef idx="0">
            <a:scrgbClr r="0" g="0" b="0"/>
          </a:fillRef>
          <a:effectRef idx="0">
            <a:scrgbClr r="0" g="0" b="0"/>
          </a:effectRef>
          <a:fontRef idx="minor"/>
        </p:style>
        <p:txBody>
          <a:bodyPr wrap="none" anchor="ctr">
            <a:noAutofit/>
          </a:bodyPr>
          <a:lstStyle/>
          <a:p>
            <a:pPr>
              <a:lnSpc>
                <a:spcPct val="100000"/>
              </a:lnSpc>
            </a:pPr>
            <a:r>
              <a:rPr lang="en-AU" sz="2800" b="1" strike="noStrike" spc="-1">
                <a:solidFill>
                  <a:srgbClr val="FFFFFF"/>
                </a:solidFill>
                <a:latin typeface="Arial"/>
              </a:rPr>
              <a:t>     Security of Critical Infrastructure Act 2018</a:t>
            </a:r>
            <a:endParaRPr lang="en-AU" sz="2800" b="0" strike="noStrike" spc="-1">
              <a:latin typeface="Arial"/>
            </a:endParaRPr>
          </a:p>
        </p:txBody>
      </p:sp>
      <p:sp>
        <p:nvSpPr>
          <p:cNvPr id="376" name="CustomShape 2"/>
          <p:cNvSpPr/>
          <p:nvPr/>
        </p:nvSpPr>
        <p:spPr>
          <a:xfrm>
            <a:off x="1528560" y="2954160"/>
            <a:ext cx="9650520" cy="3968864"/>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85750" indent="-285115">
              <a:lnSpc>
                <a:spcPct val="100000"/>
              </a:lnSpc>
              <a:buClr>
                <a:srgbClr val="000000"/>
              </a:buClr>
              <a:buFont typeface="Wingdings" charset="2"/>
              <a:buChar char=""/>
            </a:pPr>
            <a:r>
              <a:rPr lang="en-AU" sz="1800" b="0" strike="noStrike" spc="-1" dirty="0">
                <a:solidFill>
                  <a:srgbClr val="000000"/>
                </a:solidFill>
                <a:latin typeface="Arial"/>
              </a:rPr>
              <a:t>Came into effect on 11 July 2018</a:t>
            </a:r>
            <a:endParaRPr lang="en-AU" sz="1800" b="0" strike="noStrike" spc="-1" dirty="0">
              <a:latin typeface="Arial"/>
            </a:endParaRPr>
          </a:p>
          <a:p>
            <a:pPr>
              <a:lnSpc>
                <a:spcPct val="100000"/>
              </a:lnSpc>
            </a:pPr>
            <a:endParaRPr lang="en-AU" sz="1800" b="0" strike="noStrike" spc="-1">
              <a:latin typeface="Arial"/>
            </a:endParaRPr>
          </a:p>
          <a:p>
            <a:pPr marL="285750" indent="-285115">
              <a:lnSpc>
                <a:spcPct val="100000"/>
              </a:lnSpc>
              <a:buClr>
                <a:srgbClr val="000000"/>
              </a:buClr>
              <a:buFont typeface="Wingdings" charset="2"/>
              <a:buChar char=""/>
            </a:pPr>
            <a:r>
              <a:rPr lang="en-AU" sz="1800" b="0" strike="noStrike" spc="-1" dirty="0">
                <a:solidFill>
                  <a:srgbClr val="000000"/>
                </a:solidFill>
                <a:latin typeface="Arial"/>
              </a:rPr>
              <a:t>The Act seeks to manage national security risks of sabotage, espionage, and coercion posed by foreign entities in relation to Australia’s critical infrastructure assets</a:t>
            </a:r>
            <a:endParaRPr lang="en-AU" sz="1800" b="0" strike="noStrike" spc="-1" dirty="0">
              <a:latin typeface="Arial"/>
            </a:endParaRPr>
          </a:p>
          <a:p>
            <a:pPr>
              <a:lnSpc>
                <a:spcPct val="100000"/>
              </a:lnSpc>
            </a:pPr>
            <a:endParaRPr lang="en-AU" sz="1800" b="0" strike="noStrike" spc="-1">
              <a:latin typeface="Arial"/>
            </a:endParaRPr>
          </a:p>
          <a:p>
            <a:pPr marL="285750" indent="-285115">
              <a:buClr>
                <a:srgbClr val="000000"/>
              </a:buClr>
              <a:buFont typeface="Wingdings" charset="2"/>
              <a:buChar char=""/>
            </a:pPr>
            <a:r>
              <a:rPr lang="en-AU" sz="1800" b="0" strike="noStrike" spc="-1" dirty="0">
                <a:solidFill>
                  <a:srgbClr val="000000"/>
                </a:solidFill>
                <a:latin typeface="Arial"/>
              </a:rPr>
              <a:t>Covers 165 specific critical infrastructure assets across Australia</a:t>
            </a:r>
            <a:br>
              <a:rPr dirty="0"/>
            </a:br>
            <a:r>
              <a:rPr lang="en-AU" spc="-1" dirty="0">
                <a:solidFill>
                  <a:srgbClr val="000000"/>
                </a:solidFill>
                <a:latin typeface="Arial"/>
              </a:rPr>
              <a:t> </a:t>
            </a:r>
            <a:endParaRPr lang="en-AU" sz="1800" b="0" strike="noStrike" spc="-1">
              <a:latin typeface="Arial"/>
            </a:endParaRPr>
          </a:p>
          <a:p>
            <a:pPr marL="285750" indent="-285115">
              <a:lnSpc>
                <a:spcPct val="100000"/>
              </a:lnSpc>
              <a:buClr>
                <a:srgbClr val="000000"/>
              </a:buClr>
              <a:buFont typeface="Wingdings" charset="2"/>
              <a:buChar char=""/>
            </a:pPr>
            <a:r>
              <a:rPr lang="en-AU" sz="1800" b="0" strike="noStrike" spc="-1" dirty="0">
                <a:solidFill>
                  <a:srgbClr val="000000"/>
                </a:solidFill>
                <a:latin typeface="Arial"/>
              </a:rPr>
              <a:t>Compels owners and operators of critical infrastructure assets (e.g., electricity, gas and water) to report operational information</a:t>
            </a:r>
            <a:endParaRPr lang="en-AU" sz="1800" b="0" strike="noStrike" spc="-1" dirty="0">
              <a:latin typeface="Arial"/>
            </a:endParaRPr>
          </a:p>
          <a:p>
            <a:pPr>
              <a:lnSpc>
                <a:spcPct val="100000"/>
              </a:lnSpc>
            </a:pPr>
            <a:endParaRPr lang="en-AU" sz="1800" b="0" strike="noStrike" spc="-1">
              <a:latin typeface="Arial"/>
            </a:endParaRPr>
          </a:p>
          <a:p>
            <a:pPr marL="285750" indent="-285115">
              <a:lnSpc>
                <a:spcPct val="100000"/>
              </a:lnSpc>
              <a:buClr>
                <a:srgbClr val="000000"/>
              </a:buClr>
              <a:buFont typeface="Wingdings" charset="2"/>
              <a:buChar char=""/>
            </a:pPr>
            <a:r>
              <a:rPr lang="en-AU" sz="1800" b="0" strike="noStrike" spc="-1" dirty="0">
                <a:solidFill>
                  <a:srgbClr val="000000"/>
                </a:solidFill>
                <a:latin typeface="Arial"/>
              </a:rPr>
              <a:t>Proposed amendments are currently going before parliament.</a:t>
            </a:r>
            <a:endParaRPr lang="en-AU" sz="1800" b="0" strike="noStrike" spc="-1" dirty="0">
              <a:latin typeface="Arial"/>
            </a:endParaRPr>
          </a:p>
          <a:p>
            <a:pPr marL="635">
              <a:buClr>
                <a:srgbClr val="000000"/>
              </a:buClr>
            </a:pPr>
            <a:endParaRPr lang="en-AU" spc="-1" dirty="0">
              <a:ea typeface="+mn-lt"/>
              <a:cs typeface="+mn-lt"/>
            </a:endParaRPr>
          </a:p>
          <a:p>
            <a:pPr marL="285750" indent="-285115">
              <a:buClr>
                <a:srgbClr val="000000"/>
              </a:buClr>
              <a:buFont typeface="Wingdings" charset="2"/>
              <a:buChar char=""/>
            </a:pPr>
            <a:r>
              <a:rPr lang="en-AU" spc="-1" dirty="0">
                <a:ea typeface="+mn-lt"/>
                <a:cs typeface="+mn-lt"/>
                <a:hlinkClick r:id="rId3"/>
              </a:rPr>
              <a:t>https://www.cisc.gov.au/legislation-regulation-and-compliance/soci-act-2018</a:t>
            </a:r>
            <a:r>
              <a:rPr lang="en-AU" spc="-1" dirty="0">
                <a:ea typeface="+mn-lt"/>
                <a:cs typeface="+mn-lt"/>
              </a:rPr>
              <a:t>  </a:t>
            </a:r>
            <a:endParaRPr lang="en-AU" sz="1800" b="0" strike="noStrike" spc="-1" dirty="0">
              <a:ea typeface="+mn-lt"/>
              <a:cs typeface="+mn-lt"/>
            </a:endParaRPr>
          </a:p>
          <a:p>
            <a:endParaRPr lang="en-AU" spc="-1">
              <a:latin typeface="Arial"/>
            </a:endParaRPr>
          </a:p>
        </p:txBody>
      </p:sp>
      <p:sp>
        <p:nvSpPr>
          <p:cNvPr id="377" name="TextShape 3"/>
          <p:cNvSpPr txBox="1"/>
          <p:nvPr/>
        </p:nvSpPr>
        <p:spPr>
          <a:xfrm>
            <a:off x="461160" y="304920"/>
            <a:ext cx="58032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Federal laws</a:t>
            </a:r>
            <a:endParaRPr lang="en-US" sz="2800" b="0" strike="noStrike" spc="-1">
              <a:solidFill>
                <a:srgbClr val="000000"/>
              </a:solidFill>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 name="Content Placeholder 4"/>
          <p:cNvPicPr/>
          <p:nvPr/>
        </p:nvPicPr>
        <p:blipFill>
          <a:blip r:embed="rId3"/>
          <a:stretch/>
        </p:blipFill>
        <p:spPr>
          <a:xfrm>
            <a:off x="632160" y="1501200"/>
            <a:ext cx="914040" cy="914040"/>
          </a:xfrm>
          <a:prstGeom prst="rect">
            <a:avLst/>
          </a:prstGeom>
          <a:ln>
            <a:noFill/>
          </a:ln>
        </p:spPr>
      </p:pic>
      <p:sp>
        <p:nvSpPr>
          <p:cNvPr id="379" name="TextShape 1"/>
          <p:cNvSpPr txBox="1"/>
          <p:nvPr/>
        </p:nvSpPr>
        <p:spPr>
          <a:xfrm>
            <a:off x="461160" y="304920"/>
            <a:ext cx="53298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Relevant Laws for common cyber crimes</a:t>
            </a:r>
            <a:endParaRPr lang="en-US" sz="2800" b="0" strike="noStrike" spc="-1">
              <a:solidFill>
                <a:srgbClr val="000000"/>
              </a:solidFill>
              <a:latin typeface="Arial"/>
            </a:endParaRPr>
          </a:p>
        </p:txBody>
      </p:sp>
      <p:sp>
        <p:nvSpPr>
          <p:cNvPr id="380" name="CustomShape 2"/>
          <p:cNvSpPr/>
          <p:nvPr/>
        </p:nvSpPr>
        <p:spPr>
          <a:xfrm>
            <a:off x="1546560" y="1536840"/>
            <a:ext cx="10645200" cy="913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AU" sz="1800" b="1" strike="noStrike" spc="-1">
                <a:solidFill>
                  <a:srgbClr val="000000"/>
                </a:solidFill>
                <a:latin typeface="Arial"/>
              </a:rPr>
              <a:t>Hacking (I.e. Unauthorised access)</a:t>
            </a:r>
            <a:endParaRPr lang="en-AU" sz="1800" b="0" strike="noStrike" spc="-1">
              <a:latin typeface="Arial"/>
            </a:endParaRPr>
          </a:p>
          <a:p>
            <a:pPr>
              <a:lnSpc>
                <a:spcPct val="100000"/>
              </a:lnSpc>
            </a:pPr>
            <a:r>
              <a:rPr lang="en-AU" sz="1800" b="0" strike="noStrike" spc="-1">
                <a:solidFill>
                  <a:srgbClr val="000000"/>
                </a:solidFill>
                <a:latin typeface="Arial"/>
              </a:rPr>
              <a:t>In Federal jurisdiction, hacking is criminalised under s. 478.1 of Criminal Code Act 1995 (Cth) (“the Code”). “Unauthorised access to, or modification of restricted data.</a:t>
            </a:r>
            <a:endParaRPr lang="en-AU" sz="1800" b="0" strike="noStrike" spc="-1">
              <a:latin typeface="Arial"/>
            </a:endParaRPr>
          </a:p>
        </p:txBody>
      </p:sp>
      <p:pic>
        <p:nvPicPr>
          <p:cNvPr id="381" name="Content Placeholder 4"/>
          <p:cNvPicPr/>
          <p:nvPr/>
        </p:nvPicPr>
        <p:blipFill>
          <a:blip r:embed="rId3"/>
          <a:stretch/>
        </p:blipFill>
        <p:spPr>
          <a:xfrm>
            <a:off x="632160" y="2584440"/>
            <a:ext cx="914040" cy="914040"/>
          </a:xfrm>
          <a:prstGeom prst="rect">
            <a:avLst/>
          </a:prstGeom>
          <a:ln>
            <a:noFill/>
          </a:ln>
        </p:spPr>
      </p:pic>
      <p:sp>
        <p:nvSpPr>
          <p:cNvPr id="382" name="CustomShape 3"/>
          <p:cNvSpPr/>
          <p:nvPr/>
        </p:nvSpPr>
        <p:spPr>
          <a:xfrm>
            <a:off x="1546560" y="2776680"/>
            <a:ext cx="10645200" cy="913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AU" sz="1800" b="1" strike="noStrike" spc="-1">
                <a:solidFill>
                  <a:srgbClr val="000000"/>
                </a:solidFill>
                <a:latin typeface="Arial"/>
              </a:rPr>
              <a:t>Denial of Service (DoS attacks)</a:t>
            </a:r>
            <a:endParaRPr lang="en-AU" sz="1800" b="0" strike="noStrike" spc="-1">
              <a:latin typeface="Arial"/>
            </a:endParaRPr>
          </a:p>
          <a:p>
            <a:pPr>
              <a:lnSpc>
                <a:spcPct val="100000"/>
              </a:lnSpc>
            </a:pPr>
            <a:r>
              <a:rPr lang="en-AU" sz="1800" b="0" strike="noStrike" spc="-1">
                <a:solidFill>
                  <a:srgbClr val="000000"/>
                </a:solidFill>
                <a:latin typeface="Arial"/>
              </a:rPr>
              <a:t>In Federal jurisdiction, DoS attacks are criminalised under the s. 477.3 of Criminal Code Act 1995 (Cth) (“the Code”). “Unauthorised impairment of electronic communication”.</a:t>
            </a:r>
            <a:endParaRPr lang="en-AU" sz="1800" b="0" strike="noStrike" spc="-1">
              <a:latin typeface="Arial"/>
            </a:endParaRPr>
          </a:p>
        </p:txBody>
      </p:sp>
      <p:pic>
        <p:nvPicPr>
          <p:cNvPr id="383" name="Content Placeholder 4"/>
          <p:cNvPicPr/>
          <p:nvPr/>
        </p:nvPicPr>
        <p:blipFill>
          <a:blip r:embed="rId3"/>
          <a:stretch/>
        </p:blipFill>
        <p:spPr>
          <a:xfrm>
            <a:off x="632160" y="3810600"/>
            <a:ext cx="914040" cy="914040"/>
          </a:xfrm>
          <a:prstGeom prst="rect">
            <a:avLst/>
          </a:prstGeom>
          <a:ln>
            <a:noFill/>
          </a:ln>
        </p:spPr>
      </p:pic>
      <p:sp>
        <p:nvSpPr>
          <p:cNvPr id="384" name="CustomShape 4"/>
          <p:cNvSpPr/>
          <p:nvPr/>
        </p:nvSpPr>
        <p:spPr>
          <a:xfrm>
            <a:off x="1546560" y="3813120"/>
            <a:ext cx="10645200" cy="201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AU" sz="1800" b="1" strike="noStrike" spc="-1">
                <a:solidFill>
                  <a:srgbClr val="000000"/>
                </a:solidFill>
                <a:latin typeface="Arial"/>
              </a:rPr>
              <a:t>Phishing (Online Fraud)</a:t>
            </a:r>
            <a:endParaRPr lang="en-AU" sz="1800" b="0" strike="noStrike" spc="-1">
              <a:latin typeface="Arial"/>
            </a:endParaRPr>
          </a:p>
          <a:p>
            <a:pPr>
              <a:lnSpc>
                <a:spcPct val="100000"/>
              </a:lnSpc>
            </a:pPr>
            <a:r>
              <a:rPr lang="en-AU" sz="1800" b="0" strike="noStrike" spc="-1">
                <a:solidFill>
                  <a:srgbClr val="000000"/>
                </a:solidFill>
                <a:latin typeface="Arial"/>
              </a:rPr>
              <a:t>In Federal jurisdiction, Phishing attacks are criminalised under the Criminal Code Act 1995 (Cth) </a:t>
            </a:r>
            <a:endParaRPr lang="en-AU" sz="1800" b="0" strike="noStrike" spc="-1">
              <a:latin typeface="Arial"/>
            </a:endParaRPr>
          </a:p>
          <a:p>
            <a:pPr marL="628560" lvl="1" indent="-171000">
              <a:lnSpc>
                <a:spcPct val="100000"/>
              </a:lnSpc>
              <a:buClr>
                <a:srgbClr val="000000"/>
              </a:buClr>
              <a:buFont typeface="Arial"/>
              <a:buChar char="•"/>
            </a:pPr>
            <a:r>
              <a:rPr lang="en-AU" sz="1800" b="0" strike="noStrike" spc="-1">
                <a:solidFill>
                  <a:srgbClr val="000000"/>
                </a:solidFill>
                <a:latin typeface="Calibri"/>
                <a:ea typeface="Calibri"/>
              </a:rPr>
              <a:t>- S. 134.2 (1) – obtaining a financial advantage by deception</a:t>
            </a:r>
            <a:endParaRPr lang="en-AU" sz="1800" b="0" strike="noStrike" spc="-1">
              <a:latin typeface="Arial"/>
            </a:endParaRPr>
          </a:p>
          <a:p>
            <a:pPr marL="628560" lvl="1" indent="-171000">
              <a:lnSpc>
                <a:spcPct val="100000"/>
              </a:lnSpc>
              <a:buClr>
                <a:srgbClr val="000000"/>
              </a:buClr>
              <a:buFont typeface="Arial"/>
              <a:buChar char="•"/>
            </a:pPr>
            <a:r>
              <a:rPr lang="en-AU" sz="1800" b="0" strike="noStrike" spc="-1">
                <a:solidFill>
                  <a:srgbClr val="000000"/>
                </a:solidFill>
                <a:latin typeface="Calibri"/>
                <a:ea typeface="Calibri"/>
              </a:rPr>
              <a:t>– S. 135.1(1) – general dishonesty – obtaining a gain</a:t>
            </a:r>
            <a:endParaRPr lang="en-AU" sz="1800" b="0" strike="noStrike" spc="-1">
              <a:latin typeface="Arial"/>
            </a:endParaRPr>
          </a:p>
          <a:p>
            <a:pPr marL="628560" lvl="1" indent="-171000">
              <a:lnSpc>
                <a:spcPct val="100000"/>
              </a:lnSpc>
              <a:buClr>
                <a:srgbClr val="000000"/>
              </a:buClr>
              <a:buFont typeface="Arial"/>
              <a:buChar char="•"/>
            </a:pPr>
            <a:r>
              <a:rPr lang="en-AU" sz="1800" b="0" strike="noStrike" spc="-1">
                <a:solidFill>
                  <a:srgbClr val="000000"/>
                </a:solidFill>
                <a:latin typeface="Calibri"/>
                <a:ea typeface="Calibri"/>
              </a:rPr>
              <a:t>– S. 135.1(3) – general dishonesty – causing a loss</a:t>
            </a:r>
            <a:endParaRPr lang="en-AU" sz="1800" b="0" strike="noStrike" spc="-1">
              <a:latin typeface="Arial"/>
            </a:endParaRPr>
          </a:p>
          <a:p>
            <a:pPr marL="628560" lvl="1" indent="-171000">
              <a:lnSpc>
                <a:spcPct val="100000"/>
              </a:lnSpc>
              <a:buClr>
                <a:srgbClr val="000000"/>
              </a:buClr>
              <a:buFont typeface="Arial"/>
              <a:buChar char="•"/>
            </a:pPr>
            <a:r>
              <a:rPr lang="en-AU" sz="1800" b="0" strike="noStrike" spc="-1">
                <a:solidFill>
                  <a:srgbClr val="000000"/>
                </a:solidFill>
                <a:latin typeface="Calibri"/>
                <a:ea typeface="Calibri"/>
              </a:rPr>
              <a:t>– S. 135.1(5) – general dishonesty – causing a loss to another.</a:t>
            </a:r>
            <a:endParaRPr lang="en-AU" sz="1800" b="0" strike="noStrike" spc="-1">
              <a:latin typeface="Arial"/>
            </a:endParaRPr>
          </a:p>
          <a:p>
            <a:pPr>
              <a:lnSpc>
                <a:spcPct val="100000"/>
              </a:lnSpc>
            </a:pPr>
            <a:endParaRPr lang="en-AU" sz="1800" b="0" strike="noStrike" spc="-1">
              <a:latin typeface="Arial"/>
            </a:endParaRPr>
          </a:p>
        </p:txBody>
      </p:sp>
      <p:pic>
        <p:nvPicPr>
          <p:cNvPr id="385" name="Content Placeholder 4"/>
          <p:cNvPicPr/>
          <p:nvPr/>
        </p:nvPicPr>
        <p:blipFill>
          <a:blip r:embed="rId3"/>
          <a:stretch/>
        </p:blipFill>
        <p:spPr>
          <a:xfrm>
            <a:off x="632160" y="5523480"/>
            <a:ext cx="914040" cy="914040"/>
          </a:xfrm>
          <a:prstGeom prst="rect">
            <a:avLst/>
          </a:prstGeom>
          <a:ln>
            <a:noFill/>
          </a:ln>
        </p:spPr>
      </p:pic>
      <p:sp>
        <p:nvSpPr>
          <p:cNvPr id="386" name="CustomShape 5"/>
          <p:cNvSpPr/>
          <p:nvPr/>
        </p:nvSpPr>
        <p:spPr>
          <a:xfrm>
            <a:off x="1546560" y="5636520"/>
            <a:ext cx="10645200" cy="913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AU" sz="1800" b="1" strike="noStrike" spc="-1">
                <a:solidFill>
                  <a:srgbClr val="000000"/>
                </a:solidFill>
                <a:latin typeface="Arial"/>
              </a:rPr>
              <a:t>Infection of IT systems (malware, ransomware, spyware, viruses)</a:t>
            </a:r>
            <a:endParaRPr lang="en-AU" sz="1800" b="0" strike="noStrike" spc="-1">
              <a:latin typeface="Arial"/>
            </a:endParaRPr>
          </a:p>
          <a:p>
            <a:pPr>
              <a:lnSpc>
                <a:spcPct val="100000"/>
              </a:lnSpc>
            </a:pPr>
            <a:r>
              <a:rPr lang="en-AU" sz="1800" b="0" strike="noStrike" spc="-1">
                <a:solidFill>
                  <a:srgbClr val="000000"/>
                </a:solidFill>
                <a:latin typeface="Arial"/>
              </a:rPr>
              <a:t>In Federal jurisdiction, DoS attacks are criminalised under the s. 478.2 of Criminal Code Act 1995 (Cth) (“the Code”). “Unauthorised impairment of data held on a computer disk”.</a:t>
            </a:r>
            <a:endParaRPr lang="en-AU" sz="18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TextShape 1"/>
          <p:cNvSpPr txBox="1"/>
          <p:nvPr/>
        </p:nvSpPr>
        <p:spPr>
          <a:xfrm>
            <a:off x="461160" y="304920"/>
            <a:ext cx="58032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Data breaches</a:t>
            </a:r>
            <a:endParaRPr lang="en-US" sz="2800" b="0" strike="noStrike" spc="-1">
              <a:solidFill>
                <a:srgbClr val="000000"/>
              </a:solidFill>
              <a:latin typeface="Arial"/>
            </a:endParaRPr>
          </a:p>
        </p:txBody>
      </p:sp>
      <p:grpSp>
        <p:nvGrpSpPr>
          <p:cNvPr id="388" name="Group 2"/>
          <p:cNvGrpSpPr/>
          <p:nvPr/>
        </p:nvGrpSpPr>
        <p:grpSpPr>
          <a:xfrm>
            <a:off x="1701360" y="2895480"/>
            <a:ext cx="8364600" cy="3069000"/>
            <a:chOff x="1701360" y="2895480"/>
            <a:chExt cx="8364600" cy="3069000"/>
          </a:xfrm>
        </p:grpSpPr>
        <p:sp>
          <p:nvSpPr>
            <p:cNvPr id="389" name="CustomShape 3"/>
            <p:cNvSpPr/>
            <p:nvPr/>
          </p:nvSpPr>
          <p:spPr>
            <a:xfrm>
              <a:off x="1701360" y="2895480"/>
              <a:ext cx="8364600" cy="3069000"/>
            </a:xfrm>
            <a:prstGeom prst="rect">
              <a:avLst/>
            </a:prstGeom>
            <a:ln/>
          </p:spPr>
          <p:style>
            <a:lnRef idx="2">
              <a:schemeClr val="dk1"/>
            </a:lnRef>
            <a:fillRef idx="1">
              <a:schemeClr val="lt1"/>
            </a:fillRef>
            <a:effectRef idx="0">
              <a:schemeClr val="dk1"/>
            </a:effectRef>
            <a:fontRef idx="minor"/>
          </p:style>
        </p:sp>
        <p:sp>
          <p:nvSpPr>
            <p:cNvPr id="390" name="CustomShape 4"/>
            <p:cNvSpPr/>
            <p:nvPr/>
          </p:nvSpPr>
          <p:spPr>
            <a:xfrm>
              <a:off x="1932480" y="4264200"/>
              <a:ext cx="8006400" cy="146340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marL="285840" indent="-285480">
                <a:lnSpc>
                  <a:spcPct val="100000"/>
                </a:lnSpc>
                <a:buClr>
                  <a:srgbClr val="000000"/>
                </a:buClr>
                <a:buFont typeface="Arial"/>
                <a:buChar char="•"/>
              </a:pPr>
              <a:r>
                <a:rPr lang="en-AU" sz="1800" b="0" strike="noStrike" spc="-1">
                  <a:solidFill>
                    <a:srgbClr val="000000"/>
                  </a:solidFill>
                  <a:latin typeface="Arial"/>
                </a:rPr>
                <a:t>Organisations covered by the Privacy Act 1988 must report a data breach to the Office of the Australian Information Commissioner (OAIC)</a:t>
              </a:r>
              <a:endParaRPr lang="en-AU" sz="1800" b="0" strike="noStrike" spc="-1">
                <a:latin typeface="Arial"/>
              </a:endParaRPr>
            </a:p>
            <a:p>
              <a:pPr>
                <a:lnSpc>
                  <a:spcPct val="100000"/>
                </a:lnSpc>
              </a:pPr>
              <a:endParaRPr lang="en-AU" sz="1800" b="0" strike="noStrike" spc="-1">
                <a:latin typeface="Arial"/>
              </a:endParaRPr>
            </a:p>
            <a:p>
              <a:pPr marL="285840" indent="-285480">
                <a:lnSpc>
                  <a:spcPct val="100000"/>
                </a:lnSpc>
                <a:buClr>
                  <a:srgbClr val="000000"/>
                </a:buClr>
                <a:buFont typeface="Arial"/>
                <a:buChar char="•"/>
              </a:pPr>
              <a:r>
                <a:rPr lang="en-AU" sz="1800" b="0" strike="noStrike" spc="-1">
                  <a:solidFill>
                    <a:srgbClr val="000000"/>
                  </a:solidFill>
                  <a:latin typeface="Arial"/>
                </a:rPr>
                <a:t>Affected individuals must also be notified when a data breach involving personal information is likely to result in serious harm.</a:t>
              </a:r>
              <a:endParaRPr lang="en-AU" sz="1800" b="0" strike="noStrike" spc="-1">
                <a:latin typeface="Arial"/>
              </a:endParaRPr>
            </a:p>
          </p:txBody>
        </p:sp>
        <p:sp>
          <p:nvSpPr>
            <p:cNvPr id="391" name="CustomShape 5"/>
            <p:cNvSpPr/>
            <p:nvPr/>
          </p:nvSpPr>
          <p:spPr>
            <a:xfrm>
              <a:off x="1932480" y="3030120"/>
              <a:ext cx="8035920" cy="1098720"/>
            </a:xfrm>
            <a:prstGeom prst="downArrowCallout">
              <a:avLst>
                <a:gd name="adj1" fmla="val 25000"/>
                <a:gd name="adj2" fmla="val 25000"/>
                <a:gd name="adj3" fmla="val 25000"/>
                <a:gd name="adj4" fmla="val 64977"/>
              </a:avLst>
            </a:prstGeom>
            <a:solidFill>
              <a:schemeClr val="accent2">
                <a:lumMod val="75000"/>
              </a:schemeClr>
            </a:solidFill>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AU" sz="2400" b="1" strike="noStrike" spc="-1">
                  <a:solidFill>
                    <a:srgbClr val="FFFFFF"/>
                  </a:solidFill>
                  <a:latin typeface="Arial"/>
                </a:rPr>
                <a:t>Mandatory Reporting of a Data Breach</a:t>
              </a:r>
              <a:endParaRPr lang="en-AU" sz="2400" b="0" strike="noStrike" spc="-1">
                <a:latin typeface="Arial"/>
              </a:endParaRPr>
            </a:p>
          </p:txBody>
        </p:sp>
      </p:grpSp>
      <p:sp>
        <p:nvSpPr>
          <p:cNvPr id="392" name="CustomShape 6"/>
          <p:cNvSpPr/>
          <p:nvPr/>
        </p:nvSpPr>
        <p:spPr>
          <a:xfrm>
            <a:off x="20520" y="6422400"/>
            <a:ext cx="4996800" cy="2577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AU" sz="1100" b="0" u="sng" strike="noStrike" spc="-1">
                <a:solidFill>
                  <a:srgbClr val="0563C1"/>
                </a:solidFill>
                <a:uFillTx/>
                <a:latin typeface="Arial"/>
                <a:hlinkClick r:id="rId3"/>
              </a:rPr>
              <a:t>https://www.oaic.gov.au/privacy/notifiable-data-breaches/report-a-data-breach</a:t>
            </a:r>
            <a:endParaRPr lang="en-AU" sz="1100" b="0" strike="noStrike" spc="-1">
              <a:latin typeface="Arial"/>
            </a:endParaRPr>
          </a:p>
        </p:txBody>
      </p:sp>
      <p:sp>
        <p:nvSpPr>
          <p:cNvPr id="393" name="CustomShape 7"/>
          <p:cNvSpPr/>
          <p:nvPr/>
        </p:nvSpPr>
        <p:spPr>
          <a:xfrm>
            <a:off x="851040" y="1882800"/>
            <a:ext cx="10023840" cy="821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AU" sz="2400" b="0" strike="noStrike" spc="-1">
                <a:solidFill>
                  <a:srgbClr val="000000"/>
                </a:solidFill>
                <a:latin typeface="Arial"/>
              </a:rPr>
              <a:t>The private sector and several Australian Government agencies have a framework with dealing with reporting of data breaches.</a:t>
            </a:r>
            <a:endParaRPr lang="en-AU" sz="24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TextShape 1"/>
          <p:cNvSpPr txBox="1"/>
          <p:nvPr/>
        </p:nvSpPr>
        <p:spPr>
          <a:xfrm>
            <a:off x="461160" y="304920"/>
            <a:ext cx="53298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The Privacy Act 1988</a:t>
            </a:r>
            <a:endParaRPr lang="en-US" sz="2800" b="0" strike="noStrike" spc="-1">
              <a:solidFill>
                <a:srgbClr val="000000"/>
              </a:solidFill>
              <a:latin typeface="Arial"/>
            </a:endParaRPr>
          </a:p>
        </p:txBody>
      </p:sp>
      <p:pic>
        <p:nvPicPr>
          <p:cNvPr id="395" name="Online Media 1"/>
          <p:cNvPicPr/>
          <p:nvPr/>
        </p:nvPicPr>
        <p:blipFill>
          <a:blip r:embed="rId4"/>
          <a:stretch/>
        </p:blipFill>
        <p:spPr>
          <a:xfrm>
            <a:off x="2523240" y="1964325"/>
            <a:ext cx="7145640" cy="3625962"/>
          </a:xfrm>
          <a:prstGeom prst="rect">
            <a:avLst/>
          </a:prstGeom>
          <a:ln>
            <a:noFill/>
          </a:ln>
        </p:spPr>
      </p:pic>
      <p:sp>
        <p:nvSpPr>
          <p:cNvPr id="2" name="TextBox 1">
            <a:extLst>
              <a:ext uri="{FF2B5EF4-FFF2-40B4-BE49-F238E27FC236}">
                <a16:creationId xmlns:a16="http://schemas.microsoft.com/office/drawing/2014/main" id="{998B5A33-B1E9-AE54-B4F3-02ACB265ECF0}"/>
              </a:ext>
            </a:extLst>
          </p:cNvPr>
          <p:cNvSpPr txBox="1"/>
          <p:nvPr/>
        </p:nvSpPr>
        <p:spPr>
          <a:xfrm>
            <a:off x="2518611" y="5596689"/>
            <a:ext cx="713472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https://www.youtube.com/watch?v=tPMUTFuXAyU</a:t>
            </a:r>
          </a:p>
        </p:txBody>
      </p:sp>
      <p:pic>
        <p:nvPicPr>
          <p:cNvPr id="3" name="Online Media 2" title="Privacy in the Australian Public Service">
            <a:hlinkClick r:id="" action="ppaction://media"/>
            <a:extLst>
              <a:ext uri="{FF2B5EF4-FFF2-40B4-BE49-F238E27FC236}">
                <a16:creationId xmlns:a16="http://schemas.microsoft.com/office/drawing/2014/main" id="{08378194-DC10-2585-F0C6-F212F63B0799}"/>
              </a:ext>
            </a:extLst>
          </p:cNvPr>
          <p:cNvPicPr>
            <a:picLocks noRot="1" noChangeAspect="1"/>
          </p:cNvPicPr>
          <p:nvPr>
            <a:videoFile r:link="rId1"/>
          </p:nvPr>
        </p:nvPicPr>
        <p:blipFill>
          <a:blip r:embed="rId5"/>
          <a:stretch>
            <a:fillRect/>
          </a:stretch>
        </p:blipFill>
        <p:spPr>
          <a:xfrm>
            <a:off x="1836411" y="1635690"/>
            <a:ext cx="8520766" cy="4818346"/>
          </a:xfrm>
          <a:prstGeom prst="rect">
            <a:avLst/>
          </a:prstGeom>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Class="mediacall" fill="hold" nodeType="clickEffect">
                                  <p:stCondLst>
                                    <p:cond delay="0"/>
                                  </p:stCondLst>
                                  <p:childTnLst>
                                    <p:cmd type="call">
                                      <p:cBhvr>
                                        <p:cTn id="6" dur="1" fill="hold"/>
                                        <p:tgtEl>
                                          <p:spTgt spid="395"/>
                                        </p:tgtEl>
                                      </p:cBhvr>
                                    </p:cmd>
                                  </p:childTnLst>
                                </p:cTn>
                              </p:par>
                            </p:childTnLst>
                          </p:cTn>
                        </p:par>
                      </p:childTnLst>
                    </p:cTn>
                  </p:par>
                </p:childTnLst>
              </p:cTn>
              <p:prevCondLst>
                <p:cond evt="onPrev" delay="0">
                  <p:tgtEl>
                    <p:sldTgt/>
                  </p:tgtEl>
                </p:cond>
              </p:prevCondLst>
              <p:nextCondLst>
                <p:cond evt="onNext" delay="0">
                  <p:tgtEl>
                    <p:sldTgt/>
                  </p:tgtEl>
                </p:cond>
              </p:nextCondLst>
            </p:seq>
            <p:seq>
              <p:cTn id="7" restart="whenNotActive" fill="hold" nodeType="interactiveSeq">
                <p:childTnLst>
                  <p:par>
                    <p:cTn id="8" fill="hold">
                      <p:childTnLst>
                        <p:par>
                          <p:cTn id="9" fill="hold">
                            <p:stCondLst>
                              <p:cond delay="0"/>
                            </p:stCondLst>
                            <p:childTnLst>
                              <p:par>
                                <p:cTn id="10" presetClass="mediacall" fill="hold" nodeType="clickEffect">
                                  <p:stCondLst>
                                    <p:cond delay="0"/>
                                  </p:stCondLst>
                                  <p:childTnLst>
                                    <p:cmd type="call" cmd="togglePause">
                                      <p:cBhvr>
                                        <p:cTn id="11" dur="1" fill="hold"/>
                                        <p:tgtEl>
                                          <p:spTgt spid="395"/>
                                        </p:tgtEl>
                                      </p:cBhvr>
                                    </p:cmd>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extShape 1"/>
          <p:cNvSpPr txBox="1"/>
          <p:nvPr/>
        </p:nvSpPr>
        <p:spPr>
          <a:xfrm>
            <a:off x="461160" y="1826280"/>
            <a:ext cx="8264160" cy="4726440"/>
          </a:xfrm>
          <a:prstGeom prst="rect">
            <a:avLst/>
          </a:prstGeom>
          <a:noFill/>
          <a:ln>
            <a:noFill/>
          </a:ln>
        </p:spPr>
        <p:txBody>
          <a:bodyPr lIns="91440" tIns="45720" rIns="91440" bIns="45720" anchor="t">
            <a:normAutofit/>
          </a:bodyPr>
          <a:lstStyle/>
          <a:p>
            <a:pPr>
              <a:spcBef>
                <a:spcPts val="1001"/>
              </a:spcBef>
            </a:pPr>
            <a:r>
              <a:rPr lang="en-US" sz="2400" b="0" strike="noStrike" spc="-1" dirty="0">
                <a:solidFill>
                  <a:srgbClr val="000000"/>
                </a:solidFill>
                <a:latin typeface="Arial"/>
              </a:rPr>
              <a:t>This course is aimed at teaching the technical skills required to conduct incident analysis and triage.</a:t>
            </a:r>
            <a:r>
              <a:rPr lang="en-US" sz="2400" spc="-1" dirty="0">
                <a:solidFill>
                  <a:srgbClr val="000000"/>
                </a:solidFill>
                <a:latin typeface="Arial"/>
              </a:rPr>
              <a:t> </a:t>
            </a:r>
            <a:endParaRPr lang="en-US" sz="2400" b="0" strike="noStrike" spc="-1">
              <a:solidFill>
                <a:srgbClr val="000000"/>
              </a:solidFill>
              <a:latin typeface="Arial"/>
            </a:endParaRPr>
          </a:p>
          <a:p>
            <a:pPr>
              <a:lnSpc>
                <a:spcPct val="100000"/>
              </a:lnSpc>
              <a:spcBef>
                <a:spcPts val="1001"/>
              </a:spcBef>
            </a:pPr>
            <a:r>
              <a:rPr lang="en-US" sz="2400" b="0" strike="noStrike" spc="-1" dirty="0">
                <a:solidFill>
                  <a:srgbClr val="000000"/>
                </a:solidFill>
                <a:latin typeface="Arial"/>
              </a:rPr>
              <a:t>It is expected that all participants will be compliant with all legal, ethical and policy frameworks set forth within Defence.</a:t>
            </a:r>
          </a:p>
          <a:p>
            <a:pPr>
              <a:lnSpc>
                <a:spcPct val="100000"/>
              </a:lnSpc>
              <a:spcBef>
                <a:spcPts val="1001"/>
              </a:spcBef>
            </a:pPr>
            <a:r>
              <a:rPr lang="en-US" sz="2400" b="0" strike="noStrike" spc="-1" dirty="0">
                <a:solidFill>
                  <a:srgbClr val="000000"/>
                </a:solidFill>
                <a:latin typeface="Arial"/>
              </a:rPr>
              <a:t>This course will teach technical skills and demonstrate tools that have the potential to be misused. </a:t>
            </a:r>
            <a:r>
              <a:rPr lang="en-US" sz="2400" spc="-1" dirty="0">
                <a:solidFill>
                  <a:srgbClr val="000000"/>
                </a:solidFill>
                <a:latin typeface="Arial"/>
              </a:rPr>
              <a:t>If</a:t>
            </a:r>
            <a:r>
              <a:rPr lang="en-US" sz="2400" b="0" strike="noStrike" spc="-1" dirty="0">
                <a:solidFill>
                  <a:srgbClr val="000000"/>
                </a:solidFill>
                <a:latin typeface="Arial"/>
              </a:rPr>
              <a:t> any of the skills or techniques presented in this course conflict with Defence policy, it is up to the learner to research and adhere to their obligations under the relevant Defence policies.</a:t>
            </a:r>
          </a:p>
        </p:txBody>
      </p:sp>
      <p:sp>
        <p:nvSpPr>
          <p:cNvPr id="132" name="TextShape 2"/>
          <p:cNvSpPr txBox="1"/>
          <p:nvPr/>
        </p:nvSpPr>
        <p:spPr>
          <a:xfrm>
            <a:off x="461160" y="304920"/>
            <a:ext cx="53298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Important Disclaimer</a:t>
            </a:r>
            <a:endParaRPr lang="en-US" sz="2800" b="0" strike="noStrike" spc="-1">
              <a:solidFill>
                <a:srgbClr val="000000"/>
              </a:solidFill>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TextShape 1"/>
          <p:cNvSpPr txBox="1"/>
          <p:nvPr/>
        </p:nvSpPr>
        <p:spPr>
          <a:xfrm>
            <a:off x="461160" y="1450080"/>
            <a:ext cx="8264160" cy="4726440"/>
          </a:xfrm>
          <a:prstGeom prst="rect">
            <a:avLst/>
          </a:prstGeom>
          <a:noFill/>
          <a:ln>
            <a:noFill/>
          </a:ln>
        </p:spPr>
        <p:txBody>
          <a:bodyPr>
            <a:normAutofit/>
          </a:bodyPr>
          <a:lstStyle/>
          <a:p>
            <a:pPr>
              <a:lnSpc>
                <a:spcPct val="100000"/>
              </a:lnSpc>
              <a:spcBef>
                <a:spcPts val="1001"/>
              </a:spcBef>
            </a:pPr>
            <a:r>
              <a:rPr lang="en-US" sz="2400" b="0" strike="noStrike" spc="-1">
                <a:solidFill>
                  <a:srgbClr val="000000"/>
                </a:solidFill>
                <a:latin typeface="Arial"/>
              </a:rPr>
              <a:t>Important to be able to recognise the problems of data spills and aggregation:</a:t>
            </a:r>
          </a:p>
          <a:p>
            <a:pPr marL="228600" indent="-228240">
              <a:lnSpc>
                <a:spcPct val="100000"/>
              </a:lnSpc>
              <a:spcBef>
                <a:spcPts val="1001"/>
              </a:spcBef>
              <a:buClr>
                <a:srgbClr val="000000"/>
              </a:buClr>
              <a:buFont typeface="Arial"/>
              <a:buChar char="•"/>
            </a:pPr>
            <a:r>
              <a:rPr lang="en-US" sz="2400" b="0" strike="noStrike" spc="-1">
                <a:solidFill>
                  <a:srgbClr val="000000"/>
                </a:solidFill>
                <a:latin typeface="Arial"/>
              </a:rPr>
              <a:t>Data spills – classified data existing on networks or devices that aren’t classified to handle the data</a:t>
            </a:r>
          </a:p>
          <a:p>
            <a:pPr marL="228600" indent="-228240">
              <a:lnSpc>
                <a:spcPct val="100000"/>
              </a:lnSpc>
              <a:spcBef>
                <a:spcPts val="1001"/>
              </a:spcBef>
              <a:buClr>
                <a:srgbClr val="000000"/>
              </a:buClr>
              <a:buFont typeface="Arial"/>
              <a:buChar char="•"/>
            </a:pPr>
            <a:r>
              <a:rPr lang="en-US" sz="2400" b="0" strike="noStrike" spc="-1">
                <a:solidFill>
                  <a:srgbClr val="000000"/>
                </a:solidFill>
                <a:latin typeface="Arial"/>
              </a:rPr>
              <a:t>Data aggregation – multiple pieces of unclassified data, when combined can elevate the classification of the data.</a:t>
            </a:r>
          </a:p>
        </p:txBody>
      </p:sp>
      <p:sp>
        <p:nvSpPr>
          <p:cNvPr id="397" name="TextShape 2"/>
          <p:cNvSpPr txBox="1"/>
          <p:nvPr/>
        </p:nvSpPr>
        <p:spPr>
          <a:xfrm>
            <a:off x="461160" y="304920"/>
            <a:ext cx="53298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Data spills &amp; aggregation issues</a:t>
            </a:r>
            <a:endParaRPr lang="en-US" sz="2800" b="0" strike="noStrike" spc="-1">
              <a:solidFill>
                <a:srgbClr val="000000"/>
              </a:solidFill>
              <a:latin typeface="Arial"/>
            </a:endParaRPr>
          </a:p>
        </p:txBody>
      </p:sp>
      <p:pic>
        <p:nvPicPr>
          <p:cNvPr id="398" name="Picture 4"/>
          <p:cNvPicPr/>
          <p:nvPr/>
        </p:nvPicPr>
        <p:blipFill>
          <a:blip r:embed="rId3"/>
          <a:stretch/>
        </p:blipFill>
        <p:spPr>
          <a:xfrm>
            <a:off x="8857800" y="3042720"/>
            <a:ext cx="3004920" cy="3422160"/>
          </a:xfrm>
          <a:prstGeom prst="rect">
            <a:avLst/>
          </a:prstGeom>
          <a:ln>
            <a:noFill/>
          </a:ln>
        </p:spPr>
      </p:pic>
      <p:pic>
        <p:nvPicPr>
          <p:cNvPr id="399" name="Picture 6"/>
          <p:cNvPicPr/>
          <p:nvPr/>
        </p:nvPicPr>
        <p:blipFill>
          <a:blip r:embed="rId4"/>
          <a:stretch/>
        </p:blipFill>
        <p:spPr>
          <a:xfrm>
            <a:off x="711360" y="4002840"/>
            <a:ext cx="3201840" cy="281124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extShape 1"/>
          <p:cNvSpPr txBox="1"/>
          <p:nvPr/>
        </p:nvSpPr>
        <p:spPr>
          <a:xfrm>
            <a:off x="461160" y="304920"/>
            <a:ext cx="53298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Overview of SLO 1.1.1</a:t>
            </a:r>
            <a:endParaRPr lang="en-US" sz="2800" b="0" strike="noStrike" spc="-1">
              <a:solidFill>
                <a:srgbClr val="000000"/>
              </a:solidFill>
              <a:latin typeface="Arial"/>
            </a:endParaRPr>
          </a:p>
        </p:txBody>
      </p:sp>
      <p:sp>
        <p:nvSpPr>
          <p:cNvPr id="134" name="CustomShape 2"/>
          <p:cNvSpPr/>
          <p:nvPr/>
        </p:nvSpPr>
        <p:spPr>
          <a:xfrm>
            <a:off x="1020960" y="1713960"/>
            <a:ext cx="9891360" cy="720360"/>
          </a:xfrm>
          <a:prstGeom prst="roundRect">
            <a:avLst>
              <a:gd name="adj" fmla="val 16667"/>
            </a:avLst>
          </a:prstGeom>
          <a:ln/>
        </p:spPr>
        <p:style>
          <a:lnRef idx="2">
            <a:schemeClr val="accent1">
              <a:shade val="50000"/>
            </a:schemeClr>
          </a:lnRef>
          <a:fillRef idx="1">
            <a:schemeClr val="accent1"/>
          </a:fillRef>
          <a:effectRef idx="0">
            <a:schemeClr val="accent1"/>
          </a:effectRef>
          <a:fontRef idx="minor"/>
        </p:style>
        <p:txBody>
          <a:bodyPr lIns="90000" tIns="45000" rIns="90000" bIns="45000" anchor="ctr">
            <a:noAutofit/>
          </a:bodyPr>
          <a:lstStyle/>
          <a:p>
            <a:pPr algn="ctr">
              <a:lnSpc>
                <a:spcPct val="100000"/>
              </a:lnSpc>
            </a:pPr>
            <a:r>
              <a:rPr lang="en-AU" sz="2800" b="1" strike="noStrike" spc="-1">
                <a:solidFill>
                  <a:srgbClr val="FFFFFF"/>
                </a:solidFill>
                <a:latin typeface="Arial"/>
              </a:rPr>
              <a:t>Describe Incident Response Policy and Governance</a:t>
            </a:r>
            <a:endParaRPr lang="en-AU" sz="2800" b="0" strike="noStrike" spc="-1">
              <a:latin typeface="Arial"/>
            </a:endParaRPr>
          </a:p>
        </p:txBody>
      </p:sp>
      <p:graphicFrame>
        <p:nvGraphicFramePr>
          <p:cNvPr id="135" name="Table 3"/>
          <p:cNvGraphicFramePr/>
          <p:nvPr/>
        </p:nvGraphicFramePr>
        <p:xfrm>
          <a:off x="2031480" y="2934360"/>
          <a:ext cx="9186480" cy="2834640"/>
        </p:xfrm>
        <a:graphic>
          <a:graphicData uri="http://schemas.openxmlformats.org/drawingml/2006/table">
            <a:tbl>
              <a:tblPr/>
              <a:tblGrid>
                <a:gridCol w="4593240">
                  <a:extLst>
                    <a:ext uri="{9D8B030D-6E8A-4147-A177-3AD203B41FA5}">
                      <a16:colId xmlns:a16="http://schemas.microsoft.com/office/drawing/2014/main" val="20000"/>
                    </a:ext>
                  </a:extLst>
                </a:gridCol>
                <a:gridCol w="4593240">
                  <a:extLst>
                    <a:ext uri="{9D8B030D-6E8A-4147-A177-3AD203B41FA5}">
                      <a16:colId xmlns:a16="http://schemas.microsoft.com/office/drawing/2014/main" val="20001"/>
                    </a:ext>
                  </a:extLst>
                </a:gridCol>
              </a:tblGrid>
              <a:tr h="0">
                <a:tc>
                  <a:txBody>
                    <a:bodyPr/>
                    <a:lstStyle/>
                    <a:p>
                      <a:pPr>
                        <a:lnSpc>
                          <a:spcPct val="100000"/>
                        </a:lnSpc>
                      </a:pPr>
                      <a:r>
                        <a:rPr lang="en-AU" sz="1800" b="1" strike="noStrike" spc="-1">
                          <a:solidFill>
                            <a:srgbClr val="000000"/>
                          </a:solidFill>
                          <a:latin typeface="Arial"/>
                        </a:rPr>
                        <a:t>Day 1 Morning     </a:t>
                      </a:r>
                      <a:endParaRPr lang="en-AU" sz="1800" b="0" strike="noStrike" spc="-1">
                        <a:latin typeface="Arial"/>
                      </a:endParaRPr>
                    </a:p>
                    <a:p>
                      <a:pPr marL="285840" indent="-285480">
                        <a:lnSpc>
                          <a:spcPct val="100000"/>
                        </a:lnSpc>
                        <a:buClr>
                          <a:srgbClr val="000000"/>
                        </a:buClr>
                        <a:buFont typeface="Arial"/>
                        <a:buChar char="•"/>
                      </a:pPr>
                      <a:r>
                        <a:rPr lang="en-AU" sz="1800" b="0" strike="noStrike" spc="-1">
                          <a:solidFill>
                            <a:srgbClr val="000000"/>
                          </a:solidFill>
                          <a:latin typeface="Arial"/>
                        </a:rPr>
                        <a:t>Legal Aspects        </a:t>
                      </a:r>
                      <a:endParaRPr lang="en-AU" sz="1800" b="0" strike="noStrike" spc="-1">
                        <a:latin typeface="Arial"/>
                      </a:endParaRPr>
                    </a:p>
                    <a:p>
                      <a:pPr marL="285840" indent="-285480">
                        <a:lnSpc>
                          <a:spcPct val="100000"/>
                        </a:lnSpc>
                        <a:buClr>
                          <a:srgbClr val="000000"/>
                        </a:buClr>
                        <a:buFont typeface="Arial"/>
                        <a:buChar char="•"/>
                      </a:pPr>
                      <a:r>
                        <a:rPr lang="en-AU" sz="1800" b="0" strike="noStrike" spc="-1">
                          <a:solidFill>
                            <a:srgbClr val="000000"/>
                          </a:solidFill>
                          <a:latin typeface="Arial"/>
                        </a:rPr>
                        <a:t>ADF, Ethics and WoG</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800" b="1" strike="noStrike" spc="-1">
                          <a:solidFill>
                            <a:srgbClr val="000000"/>
                          </a:solidFill>
                          <a:latin typeface="Arial"/>
                        </a:rPr>
                        <a:t>Day 1 Afternoon   </a:t>
                      </a:r>
                      <a:endParaRPr lang="en-AU" sz="1800" b="0" strike="noStrike" spc="-1">
                        <a:latin typeface="Arial"/>
                      </a:endParaRPr>
                    </a:p>
                    <a:p>
                      <a:pPr marL="285840" indent="-285480">
                        <a:lnSpc>
                          <a:spcPct val="100000"/>
                        </a:lnSpc>
                        <a:buClr>
                          <a:srgbClr val="000000"/>
                        </a:buClr>
                        <a:buFont typeface="Arial"/>
                        <a:buChar char="•"/>
                      </a:pPr>
                      <a:r>
                        <a:rPr lang="en-AU" sz="1800" b="0" strike="noStrike" spc="-1">
                          <a:solidFill>
                            <a:srgbClr val="000000"/>
                          </a:solidFill>
                          <a:latin typeface="Arial"/>
                        </a:rPr>
                        <a:t>Information Technology vs. </a:t>
                      </a:r>
                      <a:br/>
                      <a:r>
                        <a:rPr lang="en-AU" sz="1800" b="0" strike="noStrike" spc="-1">
                          <a:solidFill>
                            <a:srgbClr val="000000"/>
                          </a:solidFill>
                          <a:latin typeface="Arial"/>
                        </a:rPr>
                        <a:t>Operational technology (IT &amp; OT)        </a:t>
                      </a:r>
                      <a:endParaRPr lang="en-AU" sz="1800" b="0" strike="noStrike" spc="-1">
                        <a:latin typeface="Arial"/>
                      </a:endParaRPr>
                    </a:p>
                    <a:p>
                      <a:pPr marL="743040" lvl="1" indent="-285480">
                        <a:lnSpc>
                          <a:spcPct val="100000"/>
                        </a:lnSpc>
                        <a:buClr>
                          <a:srgbClr val="000000"/>
                        </a:buClr>
                        <a:buFont typeface="Arial"/>
                        <a:buChar char="•"/>
                      </a:pPr>
                      <a:r>
                        <a:rPr lang="en-AU" sz="1800" b="0" strike="noStrike" spc="-1">
                          <a:solidFill>
                            <a:srgbClr val="000000"/>
                          </a:solidFill>
                          <a:latin typeface="Arial"/>
                        </a:rPr>
                        <a:t>Scenarios</a:t>
                      </a:r>
                      <a:endParaRPr lang="en-AU" sz="1800" b="0" strike="noStrike" spc="-1">
                        <a:latin typeface="Arial"/>
                      </a:endParaRPr>
                    </a:p>
                    <a:p>
                      <a:pPr marL="743040" lvl="1" indent="-285480">
                        <a:lnSpc>
                          <a:spcPct val="100000"/>
                        </a:lnSpc>
                        <a:buClr>
                          <a:srgbClr val="000000"/>
                        </a:buClr>
                        <a:buFont typeface="Arial"/>
                        <a:buChar char="•"/>
                      </a:pPr>
                      <a:r>
                        <a:rPr lang="en-AU" sz="1800" b="0" strike="noStrike" spc="-1">
                          <a:solidFill>
                            <a:srgbClr val="000000"/>
                          </a:solidFill>
                          <a:latin typeface="Arial"/>
                        </a:rPr>
                        <a:t>Reflection and Quiz</a:t>
                      </a:r>
                      <a:endParaRPr lang="en-AU" sz="1800" b="0" strike="noStrike" spc="-1">
                        <a:latin typeface="Arial"/>
                      </a:endParaRPr>
                    </a:p>
                    <a:p>
                      <a:pPr>
                        <a:lnSpc>
                          <a:spcPct val="100000"/>
                        </a:lnSpc>
                      </a:pPr>
                      <a:endParaRPr lang="en-AU" sz="1800" b="0" strike="noStrike" spc="-1">
                        <a:latin typeface="Arial"/>
                      </a:endParaRPr>
                    </a:p>
                  </a:txBody>
                  <a:tcPr>
                    <a:noFill/>
                  </a:tcPr>
                </a:tc>
                <a:tc>
                  <a:txBody>
                    <a:bodyPr/>
                    <a:lstStyle/>
                    <a:p>
                      <a:pPr>
                        <a:lnSpc>
                          <a:spcPct val="100000"/>
                        </a:lnSpc>
                      </a:pPr>
                      <a:r>
                        <a:rPr lang="en-AU" sz="1800" b="1" strike="noStrike" spc="-1">
                          <a:solidFill>
                            <a:srgbClr val="000000"/>
                          </a:solidFill>
                          <a:latin typeface="Arial"/>
                        </a:rPr>
                        <a:t>Day 2 Morning</a:t>
                      </a:r>
                      <a:endParaRPr lang="en-AU" sz="1800" b="0" strike="noStrike" spc="-1">
                        <a:latin typeface="Arial"/>
                      </a:endParaRPr>
                    </a:p>
                    <a:p>
                      <a:pPr marL="285840" indent="-285480">
                        <a:lnSpc>
                          <a:spcPct val="100000"/>
                        </a:lnSpc>
                        <a:buClr>
                          <a:srgbClr val="000000"/>
                        </a:buClr>
                        <a:buFont typeface="Arial"/>
                        <a:buChar char="•"/>
                      </a:pPr>
                      <a:r>
                        <a:rPr lang="en-AU" sz="1800" b="0" strike="noStrike" spc="-1">
                          <a:solidFill>
                            <a:srgbClr val="000000"/>
                          </a:solidFill>
                          <a:latin typeface="Arial"/>
                        </a:rPr>
                        <a:t>Incident Response </a:t>
                      </a:r>
                      <a:endParaRPr lang="en-AU" sz="1800" b="0" strike="noStrike" spc="-1">
                        <a:latin typeface="Arial"/>
                      </a:endParaRPr>
                    </a:p>
                    <a:p>
                      <a:pPr marL="285840" indent="-285480">
                        <a:lnSpc>
                          <a:spcPct val="100000"/>
                        </a:lnSpc>
                        <a:buClr>
                          <a:srgbClr val="000000"/>
                        </a:buClr>
                        <a:buFont typeface="Arial"/>
                        <a:buChar char="•"/>
                      </a:pPr>
                      <a:r>
                        <a:rPr lang="en-AU" sz="1800" b="0" strike="noStrike" spc="-1">
                          <a:solidFill>
                            <a:srgbClr val="000000"/>
                          </a:solidFill>
                          <a:latin typeface="Arial"/>
                        </a:rPr>
                        <a:t>Scenarios </a:t>
                      </a:r>
                      <a:endParaRPr lang="en-AU" sz="1800" b="0" strike="noStrike" spc="-1">
                        <a:latin typeface="Arial"/>
                      </a:endParaRPr>
                    </a:p>
                    <a:p>
                      <a:pPr>
                        <a:lnSpc>
                          <a:spcPct val="100000"/>
                        </a:lnSpc>
                      </a:pPr>
                      <a:endParaRPr lang="en-AU" sz="1800" b="0" strike="noStrike" spc="-1">
                        <a:latin typeface="Arial"/>
                      </a:endParaRPr>
                    </a:p>
                    <a:p>
                      <a:pPr>
                        <a:lnSpc>
                          <a:spcPct val="100000"/>
                        </a:lnSpc>
                      </a:pPr>
                      <a:r>
                        <a:rPr lang="en-AU" sz="1800" b="1" strike="noStrike" spc="-1">
                          <a:solidFill>
                            <a:srgbClr val="000000"/>
                          </a:solidFill>
                          <a:latin typeface="Arial"/>
                        </a:rPr>
                        <a:t>Day 2 Afternoon</a:t>
                      </a:r>
                      <a:endParaRPr lang="en-AU" sz="1800" b="0" strike="noStrike" spc="-1">
                        <a:latin typeface="Arial"/>
                      </a:endParaRPr>
                    </a:p>
                    <a:p>
                      <a:pPr marL="285840" indent="-285480">
                        <a:lnSpc>
                          <a:spcPct val="100000"/>
                        </a:lnSpc>
                        <a:buClr>
                          <a:srgbClr val="000000"/>
                        </a:buClr>
                        <a:buFont typeface="Arial"/>
                        <a:buChar char="•"/>
                      </a:pPr>
                      <a:r>
                        <a:rPr lang="en-AU" sz="1800" b="0" strike="noStrike" spc="-1">
                          <a:solidFill>
                            <a:srgbClr val="000000"/>
                          </a:solidFill>
                          <a:latin typeface="Arial"/>
                        </a:rPr>
                        <a:t>Incident Response cont.</a:t>
                      </a:r>
                      <a:endParaRPr lang="en-AU" sz="1800" b="0" strike="noStrike" spc="-1">
                        <a:latin typeface="Arial"/>
                      </a:endParaRPr>
                    </a:p>
                    <a:p>
                      <a:pPr>
                        <a:lnSpc>
                          <a:spcPct val="100000"/>
                        </a:lnSpc>
                      </a:pPr>
                      <a:endParaRPr lang="en-AU" sz="1800" b="0" strike="noStrike" spc="-1">
                        <a:latin typeface="Arial"/>
                      </a:endParaRPr>
                    </a:p>
                    <a:p>
                      <a:pPr>
                        <a:lnSpc>
                          <a:spcPct val="100000"/>
                        </a:lnSpc>
                      </a:pPr>
                      <a:endParaRPr lang="en-AU" sz="1800" b="0" strike="noStrike" spc="-1">
                        <a:latin typeface="Arial"/>
                      </a:endParaRPr>
                    </a:p>
                  </a:txBody>
                  <a:tcPr>
                    <a:noFill/>
                  </a:tcPr>
                </a:tc>
                <a:extLst>
                  <a:ext uri="{0D108BD9-81ED-4DB2-BD59-A6C34878D82A}">
                    <a16:rowId xmlns:a16="http://schemas.microsoft.com/office/drawing/2014/main" val="10000"/>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6" name="CustomShape 1"/>
          <p:cNvSpPr/>
          <p:nvPr/>
        </p:nvSpPr>
        <p:spPr>
          <a:xfrm rot="16200000">
            <a:off x="1288440" y="381600"/>
            <a:ext cx="2199960" cy="3342240"/>
          </a:xfrm>
          <a:prstGeom prst="downArrow">
            <a:avLst>
              <a:gd name="adj1" fmla="val 100000"/>
              <a:gd name="adj2" fmla="val 15788"/>
            </a:avLst>
          </a:prstGeom>
          <a:solidFill>
            <a:srgbClr val="404040"/>
          </a:solidFill>
          <a:ln w="54000">
            <a:noFill/>
          </a:ln>
        </p:spPr>
        <p:style>
          <a:lnRef idx="2">
            <a:schemeClr val="accent1">
              <a:shade val="50000"/>
            </a:schemeClr>
          </a:lnRef>
          <a:fillRef idx="1">
            <a:schemeClr val="accent1"/>
          </a:fillRef>
          <a:effectRef idx="0">
            <a:schemeClr val="accent1"/>
          </a:effectRef>
          <a:fontRef idx="minor"/>
        </p:style>
      </p:sp>
      <p:sp>
        <p:nvSpPr>
          <p:cNvPr id="137" name="CustomShape 2"/>
          <p:cNvSpPr/>
          <p:nvPr/>
        </p:nvSpPr>
        <p:spPr>
          <a:xfrm>
            <a:off x="4680720" y="1715760"/>
            <a:ext cx="6901920" cy="4435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285840" indent="-285480">
              <a:lnSpc>
                <a:spcPct val="90000"/>
              </a:lnSpc>
              <a:spcAft>
                <a:spcPts val="601"/>
              </a:spcAft>
              <a:buClr>
                <a:srgbClr val="000000"/>
              </a:buClr>
              <a:buFont typeface="Arial"/>
              <a:buChar char="•"/>
            </a:pPr>
            <a:r>
              <a:rPr lang="en-AU" sz="2200" b="0" strike="noStrike" spc="-1">
                <a:solidFill>
                  <a:srgbClr val="000000"/>
                </a:solidFill>
                <a:latin typeface="Arial"/>
              </a:rPr>
              <a:t>Key Information Sources</a:t>
            </a:r>
            <a:endParaRPr lang="en-AU" sz="2200" b="0" strike="noStrike" spc="-1">
              <a:latin typeface="Arial"/>
            </a:endParaRPr>
          </a:p>
          <a:p>
            <a:pPr marL="285840" indent="-285480">
              <a:lnSpc>
                <a:spcPct val="90000"/>
              </a:lnSpc>
              <a:spcAft>
                <a:spcPts val="601"/>
              </a:spcAft>
              <a:buClr>
                <a:srgbClr val="000000"/>
              </a:buClr>
              <a:buFont typeface="Arial"/>
              <a:buChar char="•"/>
            </a:pPr>
            <a:r>
              <a:rPr lang="en-AU" sz="2200" b="0" strike="noStrike" spc="-1">
                <a:solidFill>
                  <a:srgbClr val="000000"/>
                </a:solidFill>
                <a:latin typeface="Arial"/>
              </a:rPr>
              <a:t>The Law</a:t>
            </a:r>
            <a:endParaRPr lang="en-AU" sz="2200" b="0" strike="noStrike" spc="-1">
              <a:latin typeface="Arial"/>
            </a:endParaRPr>
          </a:p>
          <a:p>
            <a:pPr marL="285840" indent="-285480">
              <a:lnSpc>
                <a:spcPct val="90000"/>
              </a:lnSpc>
              <a:spcAft>
                <a:spcPts val="601"/>
              </a:spcAft>
              <a:buClr>
                <a:srgbClr val="000000"/>
              </a:buClr>
              <a:buFont typeface="Arial"/>
              <a:buChar char="•"/>
            </a:pPr>
            <a:r>
              <a:rPr lang="en-AU" sz="2200" b="0" strike="noStrike" spc="-1">
                <a:solidFill>
                  <a:srgbClr val="000000"/>
                </a:solidFill>
                <a:latin typeface="Arial"/>
              </a:rPr>
              <a:t>Treaties</a:t>
            </a:r>
            <a:endParaRPr lang="en-AU" sz="2200" b="0" strike="noStrike" spc="-1">
              <a:latin typeface="Arial"/>
            </a:endParaRPr>
          </a:p>
          <a:p>
            <a:pPr marL="285840" indent="-285480">
              <a:lnSpc>
                <a:spcPct val="90000"/>
              </a:lnSpc>
              <a:spcAft>
                <a:spcPts val="601"/>
              </a:spcAft>
              <a:buClr>
                <a:srgbClr val="000000"/>
              </a:buClr>
              <a:buFont typeface="Arial"/>
              <a:buChar char="•"/>
            </a:pPr>
            <a:r>
              <a:rPr lang="en-AU" sz="2200" b="0" strike="noStrike" spc="-1">
                <a:solidFill>
                  <a:srgbClr val="000000"/>
                </a:solidFill>
                <a:latin typeface="Arial"/>
              </a:rPr>
              <a:t>Relevant Laws and how they apply</a:t>
            </a:r>
            <a:br/>
            <a:r>
              <a:rPr lang="en-AU" sz="2200" b="0" strike="noStrike" spc="-1">
                <a:solidFill>
                  <a:srgbClr val="000000"/>
                </a:solidFill>
                <a:latin typeface="Arial"/>
              </a:rPr>
              <a:t>- The Crimes Act</a:t>
            </a:r>
            <a:br/>
            <a:r>
              <a:rPr lang="en-AU" sz="2200" b="0" strike="noStrike" spc="-1">
                <a:solidFill>
                  <a:srgbClr val="000000"/>
                </a:solidFill>
                <a:latin typeface="Arial"/>
              </a:rPr>
              <a:t>- The Privacy Act</a:t>
            </a:r>
            <a:br/>
            <a:r>
              <a:rPr lang="en-AU" sz="2200" b="0" strike="noStrike" spc="-1">
                <a:solidFill>
                  <a:srgbClr val="000000"/>
                </a:solidFill>
                <a:latin typeface="Arial"/>
              </a:rPr>
              <a:t>- The Criminal Code</a:t>
            </a:r>
            <a:br/>
            <a:r>
              <a:rPr lang="en-AU" sz="2200" b="0" strike="noStrike" spc="-1">
                <a:solidFill>
                  <a:srgbClr val="000000"/>
                </a:solidFill>
                <a:latin typeface="Arial"/>
              </a:rPr>
              <a:t>- The Telecommunications Act</a:t>
            </a:r>
            <a:br/>
            <a:r>
              <a:rPr lang="en-AU" sz="2200" b="0" strike="noStrike" spc="-1">
                <a:solidFill>
                  <a:srgbClr val="000000"/>
                </a:solidFill>
                <a:latin typeface="Arial"/>
              </a:rPr>
              <a:t>- The Cyber Crime Act</a:t>
            </a:r>
            <a:br/>
            <a:r>
              <a:rPr lang="en-AU" sz="2200" b="0" strike="noStrike" spc="-1">
                <a:solidFill>
                  <a:srgbClr val="000000"/>
                </a:solidFill>
                <a:latin typeface="Arial"/>
              </a:rPr>
              <a:t>- The Security of Critical Infrastructure Act</a:t>
            </a:r>
            <a:endParaRPr lang="en-AU" sz="2200" b="0" strike="noStrike" spc="-1">
              <a:latin typeface="Arial"/>
            </a:endParaRPr>
          </a:p>
          <a:p>
            <a:pPr marL="285840" indent="-285480">
              <a:lnSpc>
                <a:spcPct val="90000"/>
              </a:lnSpc>
              <a:spcAft>
                <a:spcPts val="601"/>
              </a:spcAft>
              <a:buClr>
                <a:srgbClr val="000000"/>
              </a:buClr>
              <a:buFont typeface="Arial"/>
              <a:buChar char="•"/>
            </a:pPr>
            <a:r>
              <a:rPr lang="en-AU" sz="2200" b="0" strike="noStrike" spc="-1">
                <a:solidFill>
                  <a:srgbClr val="000000"/>
                </a:solidFill>
                <a:latin typeface="Arial"/>
              </a:rPr>
              <a:t>Evidence Gathering</a:t>
            </a:r>
            <a:endParaRPr lang="en-AU" sz="2200" b="0" strike="noStrike" spc="-1">
              <a:latin typeface="Arial"/>
            </a:endParaRPr>
          </a:p>
          <a:p>
            <a:pPr marL="285840" indent="-285480">
              <a:lnSpc>
                <a:spcPct val="90000"/>
              </a:lnSpc>
              <a:spcAft>
                <a:spcPts val="601"/>
              </a:spcAft>
              <a:buClr>
                <a:srgbClr val="000000"/>
              </a:buClr>
              <a:buFont typeface="Arial"/>
              <a:buChar char="•"/>
            </a:pPr>
            <a:r>
              <a:rPr lang="en-AU" sz="2200" b="0" strike="noStrike" spc="-1">
                <a:solidFill>
                  <a:srgbClr val="000000"/>
                </a:solidFill>
                <a:latin typeface="Arial"/>
              </a:rPr>
              <a:t>Mandatory Reporting of a Data Breach</a:t>
            </a:r>
            <a:endParaRPr lang="en-AU" sz="2200" b="0" strike="noStrike" spc="-1">
              <a:latin typeface="Arial"/>
            </a:endParaRPr>
          </a:p>
          <a:p>
            <a:pPr>
              <a:lnSpc>
                <a:spcPct val="90000"/>
              </a:lnSpc>
              <a:spcAft>
                <a:spcPts val="601"/>
              </a:spcAft>
            </a:pPr>
            <a:endParaRPr lang="en-AU" sz="2200" b="0" strike="noStrike" spc="-1">
              <a:latin typeface="Arial"/>
            </a:endParaRPr>
          </a:p>
        </p:txBody>
      </p:sp>
      <p:sp>
        <p:nvSpPr>
          <p:cNvPr id="138" name="TextShape 3"/>
          <p:cNvSpPr txBox="1"/>
          <p:nvPr/>
        </p:nvSpPr>
        <p:spPr>
          <a:xfrm>
            <a:off x="966960" y="1204200"/>
            <a:ext cx="2892240" cy="1780920"/>
          </a:xfrm>
          <a:prstGeom prst="rect">
            <a:avLst/>
          </a:prstGeom>
          <a:noFill/>
          <a:ln>
            <a:noFill/>
          </a:ln>
        </p:spPr>
        <p:txBody>
          <a:bodyPr anchor="ctr">
            <a:normAutofit/>
          </a:bodyPr>
          <a:lstStyle/>
          <a:p>
            <a:pPr>
              <a:lnSpc>
                <a:spcPct val="90000"/>
              </a:lnSpc>
            </a:pPr>
            <a:r>
              <a:rPr lang="en-US" sz="3200" b="1" strike="noStrike" spc="-151">
                <a:solidFill>
                  <a:srgbClr val="FFFFFF"/>
                </a:solidFill>
                <a:latin typeface="Arial"/>
              </a:rPr>
              <a:t>Overview - Presentation 1 </a:t>
            </a:r>
            <a:endParaRPr lang="en-US" sz="3200" b="0" strike="noStrike" spc="-1">
              <a:solidFill>
                <a:srgbClr val="000000"/>
              </a:solidFill>
              <a:latin typeface="Arial"/>
            </a:endParaRPr>
          </a:p>
        </p:txBody>
      </p:sp>
      <p:sp>
        <p:nvSpPr>
          <p:cNvPr id="139" name="CustomShape 4"/>
          <p:cNvSpPr/>
          <p:nvPr/>
        </p:nvSpPr>
        <p:spPr>
          <a:xfrm>
            <a:off x="461160" y="304920"/>
            <a:ext cx="5329800" cy="942480"/>
          </a:xfrm>
          <a:prstGeom prst="rect">
            <a:avLst/>
          </a:prstGeom>
          <a:noFill/>
          <a:ln>
            <a:noFill/>
          </a:ln>
        </p:spPr>
        <p:style>
          <a:lnRef idx="0">
            <a:scrgbClr r="0" g="0" b="0"/>
          </a:lnRef>
          <a:fillRef idx="0">
            <a:scrgbClr r="0" g="0" b="0"/>
          </a:fillRef>
          <a:effectRef idx="0">
            <a:scrgbClr r="0" g="0" b="0"/>
          </a:effectRef>
          <a:fontRef idx="minor"/>
        </p:style>
        <p:txBody>
          <a:bodyPr anchor="ctr">
            <a:normAutofit/>
          </a:bodyPr>
          <a:lstStyle/>
          <a:p>
            <a:pPr>
              <a:lnSpc>
                <a:spcPct val="90000"/>
              </a:lnSpc>
            </a:pPr>
            <a:r>
              <a:rPr lang="en-AU" sz="2800" b="1" strike="noStrike" spc="-151">
                <a:solidFill>
                  <a:srgbClr val="FFFFFF"/>
                </a:solidFill>
                <a:latin typeface="Arial"/>
              </a:rPr>
              <a:t>Legal Aspects - Contents</a:t>
            </a:r>
            <a:endParaRPr lang="en-AU" sz="2800" b="0" strike="noStrike" spc="-1">
              <a:latin typeface="Arial"/>
            </a:endParaRPr>
          </a:p>
          <a:p>
            <a:pPr>
              <a:lnSpc>
                <a:spcPct val="90000"/>
              </a:lnSpc>
            </a:pPr>
            <a:endParaRPr lang="en-AU" sz="28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extShape 1"/>
          <p:cNvSpPr txBox="1"/>
          <p:nvPr/>
        </p:nvSpPr>
        <p:spPr>
          <a:xfrm>
            <a:off x="461160" y="304920"/>
            <a:ext cx="53298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Key Information Sources </a:t>
            </a:r>
            <a:endParaRPr lang="en-US" sz="2800" b="0" strike="noStrike" spc="-1">
              <a:solidFill>
                <a:srgbClr val="000000"/>
              </a:solidFill>
              <a:latin typeface="Arial"/>
            </a:endParaRPr>
          </a:p>
        </p:txBody>
      </p:sp>
      <p:pic>
        <p:nvPicPr>
          <p:cNvPr id="141" name="Picture 3"/>
          <p:cNvPicPr/>
          <p:nvPr/>
        </p:nvPicPr>
        <p:blipFill>
          <a:blip r:embed="rId3"/>
          <a:stretch/>
        </p:blipFill>
        <p:spPr>
          <a:xfrm>
            <a:off x="2205720" y="4781880"/>
            <a:ext cx="1612080" cy="870120"/>
          </a:xfrm>
          <a:prstGeom prst="rect">
            <a:avLst/>
          </a:prstGeom>
          <a:ln>
            <a:noFill/>
          </a:ln>
        </p:spPr>
      </p:pic>
      <p:pic>
        <p:nvPicPr>
          <p:cNvPr id="142" name="Picture 4"/>
          <p:cNvPicPr/>
          <p:nvPr/>
        </p:nvPicPr>
        <p:blipFill>
          <a:blip r:embed="rId4"/>
          <a:stretch/>
        </p:blipFill>
        <p:spPr>
          <a:xfrm>
            <a:off x="2146680" y="3414240"/>
            <a:ext cx="1674360" cy="972720"/>
          </a:xfrm>
          <a:prstGeom prst="rect">
            <a:avLst/>
          </a:prstGeom>
          <a:ln>
            <a:noFill/>
          </a:ln>
        </p:spPr>
      </p:pic>
      <p:grpSp>
        <p:nvGrpSpPr>
          <p:cNvPr id="143" name="Group 2"/>
          <p:cNvGrpSpPr/>
          <p:nvPr/>
        </p:nvGrpSpPr>
        <p:grpSpPr>
          <a:xfrm>
            <a:off x="4086360" y="3416760"/>
            <a:ext cx="6037920" cy="561240"/>
            <a:chOff x="4086360" y="3416760"/>
            <a:chExt cx="6037920" cy="561240"/>
          </a:xfrm>
        </p:grpSpPr>
        <p:sp>
          <p:nvSpPr>
            <p:cNvPr id="144" name="CustomShape 3"/>
            <p:cNvSpPr/>
            <p:nvPr/>
          </p:nvSpPr>
          <p:spPr>
            <a:xfrm>
              <a:off x="4086360" y="3416760"/>
              <a:ext cx="4085640" cy="304920"/>
            </a:xfrm>
            <a:prstGeom prst="rect">
              <a:avLst/>
            </a:prstGeom>
            <a:noFill/>
            <a:ln>
              <a:noFill/>
            </a:ln>
          </p:spPr>
          <p:style>
            <a:lnRef idx="0">
              <a:scrgbClr r="0" g="0" b="0"/>
            </a:lnRef>
            <a:fillRef idx="0">
              <a:scrgbClr r="0" g="0" b="0"/>
            </a:fillRef>
            <a:effectRef idx="0">
              <a:scrgbClr r="0" g="0" b="0"/>
            </a:effectRef>
            <a:fontRef idx="minor"/>
          </p:style>
          <p:txBody>
            <a:bodyPr wrap="none" anchor="b">
              <a:spAutoFit/>
            </a:bodyPr>
            <a:lstStyle/>
            <a:p>
              <a:pPr>
                <a:lnSpc>
                  <a:spcPct val="100000"/>
                </a:lnSpc>
              </a:pPr>
              <a:r>
                <a:rPr lang="en-AU" sz="1400" b="1" strike="noStrike" spc="-1">
                  <a:solidFill>
                    <a:srgbClr val="000000"/>
                  </a:solidFill>
                  <a:latin typeface="Poppins"/>
                  <a:ea typeface="League Spartan"/>
                </a:rPr>
                <a:t>ACSC Australian Cyber Security Centre</a:t>
              </a:r>
              <a:endParaRPr lang="en-AU" sz="1400" b="0" strike="noStrike" spc="-1">
                <a:latin typeface="Arial"/>
              </a:endParaRPr>
            </a:p>
          </p:txBody>
        </p:sp>
        <p:sp>
          <p:nvSpPr>
            <p:cNvPr id="145" name="CustomShape 4"/>
            <p:cNvSpPr/>
            <p:nvPr/>
          </p:nvSpPr>
          <p:spPr>
            <a:xfrm>
              <a:off x="4604760" y="3674520"/>
              <a:ext cx="5519520" cy="3034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AU" sz="1400" b="0" strike="noStrike" spc="-1">
                  <a:solidFill>
                    <a:srgbClr val="000000"/>
                  </a:solidFill>
                  <a:latin typeface="Arial"/>
                </a:rPr>
                <a:t>This centre is part of ASD, and runs the JCSC in most capital cities.</a:t>
              </a:r>
              <a:endParaRPr lang="en-AU" sz="1400" b="0" strike="noStrike" spc="-1">
                <a:latin typeface="Arial"/>
              </a:endParaRPr>
            </a:p>
          </p:txBody>
        </p:sp>
      </p:grpSp>
      <p:grpSp>
        <p:nvGrpSpPr>
          <p:cNvPr id="146" name="Group 5"/>
          <p:cNvGrpSpPr/>
          <p:nvPr/>
        </p:nvGrpSpPr>
        <p:grpSpPr>
          <a:xfrm>
            <a:off x="4066920" y="4678920"/>
            <a:ext cx="5998680" cy="1080720"/>
            <a:chOff x="4066920" y="4678920"/>
            <a:chExt cx="5998680" cy="1080720"/>
          </a:xfrm>
        </p:grpSpPr>
        <p:sp>
          <p:nvSpPr>
            <p:cNvPr id="147" name="CustomShape 6"/>
            <p:cNvSpPr/>
            <p:nvPr/>
          </p:nvSpPr>
          <p:spPr>
            <a:xfrm>
              <a:off x="4066920" y="4678920"/>
              <a:ext cx="4933080" cy="3034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nchor="b">
              <a:spAutoFit/>
            </a:bodyPr>
            <a:lstStyle/>
            <a:p>
              <a:pPr>
                <a:lnSpc>
                  <a:spcPct val="100000"/>
                </a:lnSpc>
              </a:pPr>
              <a:r>
                <a:rPr lang="en-AU" sz="1400" b="1" strike="noStrike" spc="-1">
                  <a:solidFill>
                    <a:srgbClr val="000000"/>
                  </a:solidFill>
                  <a:latin typeface="Poppins"/>
                  <a:ea typeface="League Spartan"/>
                </a:rPr>
                <a:t>National Institute of Standards and Technology</a:t>
              </a:r>
              <a:endParaRPr lang="en-AU" sz="1400" b="0" strike="noStrike" spc="-1">
                <a:latin typeface="Arial"/>
              </a:endParaRPr>
            </a:p>
          </p:txBody>
        </p:sp>
        <p:sp>
          <p:nvSpPr>
            <p:cNvPr id="148" name="CustomShape 7"/>
            <p:cNvSpPr/>
            <p:nvPr/>
          </p:nvSpPr>
          <p:spPr>
            <a:xfrm>
              <a:off x="4446720" y="5029920"/>
              <a:ext cx="5618880" cy="7297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AU" sz="1400" b="0" strike="noStrike" spc="-1">
                  <a:solidFill>
                    <a:srgbClr val="000000"/>
                  </a:solidFill>
                  <a:latin typeface="Arial"/>
                </a:rPr>
                <a:t>This is an American Standards body that is widely referred to </a:t>
              </a:r>
              <a:endParaRPr lang="en-AU" sz="1400" b="0" strike="noStrike" spc="-1">
                <a:latin typeface="Arial"/>
              </a:endParaRPr>
            </a:p>
            <a:p>
              <a:pPr>
                <a:lnSpc>
                  <a:spcPct val="100000"/>
                </a:lnSpc>
              </a:pPr>
              <a:r>
                <a:rPr lang="en-AU" sz="1400" b="0" strike="noStrike" spc="-1">
                  <a:solidFill>
                    <a:srgbClr val="000000"/>
                  </a:solidFill>
                  <a:latin typeface="Arial"/>
                </a:rPr>
                <a:t>in the Cyber Industry. The NIST Standard 800 Series documentation </a:t>
              </a:r>
              <a:endParaRPr lang="en-AU" sz="1400" b="0" strike="noStrike" spc="-1">
                <a:latin typeface="Arial"/>
              </a:endParaRPr>
            </a:p>
            <a:p>
              <a:pPr>
                <a:lnSpc>
                  <a:spcPct val="100000"/>
                </a:lnSpc>
              </a:pPr>
              <a:r>
                <a:rPr lang="en-AU" sz="1400" b="0" strike="noStrike" spc="-1">
                  <a:solidFill>
                    <a:srgbClr val="000000"/>
                  </a:solidFill>
                  <a:latin typeface="Arial"/>
                </a:rPr>
                <a:t>has been used as a blueprint for security and incident response.</a:t>
              </a:r>
              <a:endParaRPr lang="en-AU" sz="1400" b="0" strike="noStrike" spc="-1">
                <a:latin typeface="Arial"/>
              </a:endParaRPr>
            </a:p>
          </p:txBody>
        </p:sp>
      </p:grpSp>
      <p:pic>
        <p:nvPicPr>
          <p:cNvPr id="149" name="Picture 5"/>
          <p:cNvPicPr/>
          <p:nvPr/>
        </p:nvPicPr>
        <p:blipFill>
          <a:blip r:embed="rId5"/>
          <a:stretch/>
        </p:blipFill>
        <p:spPr>
          <a:xfrm>
            <a:off x="2205720" y="2129400"/>
            <a:ext cx="1290240" cy="996840"/>
          </a:xfrm>
          <a:prstGeom prst="rect">
            <a:avLst/>
          </a:prstGeom>
          <a:ln>
            <a:noFill/>
          </a:ln>
        </p:spPr>
      </p:pic>
      <p:sp>
        <p:nvSpPr>
          <p:cNvPr id="150" name="CustomShape 8"/>
          <p:cNvSpPr/>
          <p:nvPr/>
        </p:nvSpPr>
        <p:spPr>
          <a:xfrm>
            <a:off x="4177080" y="2473920"/>
            <a:ext cx="3480480" cy="304920"/>
          </a:xfrm>
          <a:prstGeom prst="rect">
            <a:avLst/>
          </a:prstGeom>
          <a:noFill/>
          <a:ln>
            <a:noFill/>
          </a:ln>
        </p:spPr>
        <p:style>
          <a:lnRef idx="0">
            <a:scrgbClr r="0" g="0" b="0"/>
          </a:lnRef>
          <a:fillRef idx="0">
            <a:scrgbClr r="0" g="0" b="0"/>
          </a:fillRef>
          <a:effectRef idx="0">
            <a:scrgbClr r="0" g="0" b="0"/>
          </a:effectRef>
          <a:fontRef idx="minor"/>
        </p:style>
        <p:txBody>
          <a:bodyPr wrap="none" anchor="b">
            <a:spAutoFit/>
          </a:bodyPr>
          <a:lstStyle/>
          <a:p>
            <a:pPr>
              <a:lnSpc>
                <a:spcPct val="100000"/>
              </a:lnSpc>
            </a:pPr>
            <a:r>
              <a:rPr lang="en-AU" sz="1400" b="1" strike="noStrike" spc="-1">
                <a:solidFill>
                  <a:srgbClr val="000000"/>
                </a:solidFill>
                <a:latin typeface="Poppins"/>
                <a:ea typeface="League Spartan"/>
              </a:rPr>
              <a:t>Australian Laws and Regulations</a:t>
            </a:r>
            <a:endParaRPr lang="en-AU" sz="14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extShape 1"/>
          <p:cNvSpPr txBox="1"/>
          <p:nvPr/>
        </p:nvSpPr>
        <p:spPr>
          <a:xfrm>
            <a:off x="461160" y="304920"/>
            <a:ext cx="53298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General Marcus Thompson</a:t>
            </a:r>
            <a:endParaRPr lang="en-US" sz="2800" b="0" strike="noStrike" spc="-1">
              <a:solidFill>
                <a:srgbClr val="000000"/>
              </a:solidFill>
              <a:latin typeface="Arial"/>
            </a:endParaRPr>
          </a:p>
        </p:txBody>
      </p:sp>
      <p:sp>
        <p:nvSpPr>
          <p:cNvPr id="152" name="CustomShape 2"/>
          <p:cNvSpPr/>
          <p:nvPr/>
        </p:nvSpPr>
        <p:spPr>
          <a:xfrm>
            <a:off x="579240" y="2363760"/>
            <a:ext cx="6366960" cy="2835000"/>
          </a:xfrm>
          <a:prstGeom prst="rect">
            <a:avLst/>
          </a:prstGeom>
          <a:noFill/>
          <a:ln>
            <a:noFill/>
          </a:ln>
        </p:spPr>
        <p:style>
          <a:lnRef idx="0">
            <a:scrgbClr r="0" g="0" b="0"/>
          </a:lnRef>
          <a:fillRef idx="0">
            <a:scrgbClr r="0" g="0" b="0"/>
          </a:fillRef>
          <a:effectRef idx="0">
            <a:scrgbClr r="0" g="0" b="0"/>
          </a:effectRef>
          <a:fontRef idx="minor"/>
        </p:style>
        <p:txBody>
          <a:bodyPr>
            <a:spAutoFit/>
          </a:bodyPr>
          <a:lstStyle/>
          <a:p>
            <a:pPr>
              <a:lnSpc>
                <a:spcPct val="100000"/>
              </a:lnSpc>
            </a:pPr>
            <a:r>
              <a:rPr lang="en-AU" sz="1800" b="1" strike="noStrike" spc="-1">
                <a:solidFill>
                  <a:srgbClr val="000000"/>
                </a:solidFill>
                <a:latin typeface="Arial"/>
                <a:ea typeface="Arial"/>
              </a:rPr>
              <a:t>“There is nothing new in cyber warfare; what it requires is the application of old or established military methods in a new warfighting environment. The ADF must understand, and become masters of, the information environment.”</a:t>
            </a:r>
            <a:endParaRPr lang="en-AU" sz="1800" b="0" strike="noStrike" spc="-1">
              <a:latin typeface="Arial"/>
            </a:endParaRPr>
          </a:p>
          <a:p>
            <a:pPr>
              <a:lnSpc>
                <a:spcPct val="100000"/>
              </a:lnSpc>
            </a:pPr>
            <a:endParaRPr lang="en-AU" sz="1800" b="0" strike="noStrike" spc="-1">
              <a:latin typeface="Arial"/>
            </a:endParaRPr>
          </a:p>
          <a:p>
            <a:pPr>
              <a:lnSpc>
                <a:spcPct val="100000"/>
              </a:lnSpc>
            </a:pPr>
            <a:br/>
            <a:r>
              <a:rPr lang="en-AU" sz="1800" b="0" i="1" strike="noStrike" spc="-1">
                <a:solidFill>
                  <a:srgbClr val="000000"/>
                </a:solidFill>
                <a:latin typeface="Arial"/>
                <a:ea typeface="Arial"/>
              </a:rPr>
              <a:t> - Major General Marcus Thompson, Former Head of Information Warfare, Australian Defence Force Headquarters, November 2017</a:t>
            </a:r>
            <a:r>
              <a:rPr lang="en-AU" sz="1800" b="0" strike="noStrike" spc="-1">
                <a:solidFill>
                  <a:srgbClr val="000000"/>
                </a:solidFill>
                <a:latin typeface="Arial"/>
                <a:ea typeface="Arial"/>
              </a:rPr>
              <a:t> </a:t>
            </a:r>
            <a:endParaRPr lang="en-AU" sz="1800" b="0" strike="noStrike" spc="-1">
              <a:latin typeface="Arial"/>
            </a:endParaRPr>
          </a:p>
        </p:txBody>
      </p:sp>
      <p:grpSp>
        <p:nvGrpSpPr>
          <p:cNvPr id="153" name="Group 3"/>
          <p:cNvGrpSpPr/>
          <p:nvPr/>
        </p:nvGrpSpPr>
        <p:grpSpPr>
          <a:xfrm>
            <a:off x="8458200" y="3166920"/>
            <a:ext cx="2520360" cy="2059200"/>
            <a:chOff x="8458200" y="3166920"/>
            <a:chExt cx="2520360" cy="2059200"/>
          </a:xfrm>
        </p:grpSpPr>
        <p:grpSp>
          <p:nvGrpSpPr>
            <p:cNvPr id="154" name="Group 4"/>
            <p:cNvGrpSpPr/>
            <p:nvPr/>
          </p:nvGrpSpPr>
          <p:grpSpPr>
            <a:xfrm>
              <a:off x="8778600" y="3166920"/>
              <a:ext cx="2199960" cy="1960920"/>
              <a:chOff x="8778600" y="3166920"/>
              <a:chExt cx="2199960" cy="1960920"/>
            </a:xfrm>
          </p:grpSpPr>
          <p:sp>
            <p:nvSpPr>
              <p:cNvPr id="155" name="CustomShape 5"/>
              <p:cNvSpPr/>
              <p:nvPr/>
            </p:nvSpPr>
            <p:spPr>
              <a:xfrm>
                <a:off x="8782920" y="4089960"/>
                <a:ext cx="2122560" cy="1037880"/>
              </a:xfrm>
              <a:custGeom>
                <a:avLst/>
                <a:gdLst/>
                <a:ahLst/>
                <a:cxnLst/>
                <a:rect l="l" t="t" r="r" b="b"/>
                <a:pathLst>
                  <a:path w="13153" h="7545">
                    <a:moveTo>
                      <a:pt x="13069" y="4175"/>
                    </a:moveTo>
                    <a:lnTo>
                      <a:pt x="13069" y="4175"/>
                    </a:lnTo>
                    <a:cubicBezTo>
                      <a:pt x="12993" y="4135"/>
                      <a:pt x="12923" y="4197"/>
                      <a:pt x="12863" y="4295"/>
                    </a:cubicBezTo>
                    <a:lnTo>
                      <a:pt x="5575" y="88"/>
                    </a:lnTo>
                    <a:lnTo>
                      <a:pt x="5575" y="88"/>
                    </a:lnTo>
                    <a:cubicBezTo>
                      <a:pt x="5424" y="0"/>
                      <a:pt x="5159" y="11"/>
                      <a:pt x="4985" y="112"/>
                    </a:cubicBezTo>
                    <a:lnTo>
                      <a:pt x="358" y="2782"/>
                    </a:lnTo>
                    <a:lnTo>
                      <a:pt x="358" y="2782"/>
                    </a:lnTo>
                    <a:cubicBezTo>
                      <a:pt x="313" y="2680"/>
                      <a:pt x="261" y="2603"/>
                      <a:pt x="216" y="2608"/>
                    </a:cubicBezTo>
                    <a:lnTo>
                      <a:pt x="216" y="2608"/>
                    </a:lnTo>
                    <a:cubicBezTo>
                      <a:pt x="216" y="2608"/>
                      <a:pt x="0" y="2774"/>
                      <a:pt x="134" y="3071"/>
                    </a:cubicBezTo>
                    <a:lnTo>
                      <a:pt x="134" y="3071"/>
                    </a:lnTo>
                    <a:cubicBezTo>
                      <a:pt x="134" y="3071"/>
                      <a:pt x="134" y="3076"/>
                      <a:pt x="140" y="3084"/>
                    </a:cubicBezTo>
                    <a:lnTo>
                      <a:pt x="140" y="3084"/>
                    </a:lnTo>
                    <a:cubicBezTo>
                      <a:pt x="156" y="3118"/>
                      <a:pt x="185" y="3148"/>
                      <a:pt x="228" y="3174"/>
                    </a:cubicBezTo>
                    <a:lnTo>
                      <a:pt x="358" y="3248"/>
                    </a:lnTo>
                    <a:lnTo>
                      <a:pt x="358" y="3248"/>
                    </a:lnTo>
                    <a:lnTo>
                      <a:pt x="7646" y="7456"/>
                    </a:lnTo>
                    <a:lnTo>
                      <a:pt x="7646" y="7456"/>
                    </a:lnTo>
                    <a:cubicBezTo>
                      <a:pt x="7797" y="7544"/>
                      <a:pt x="8062" y="7533"/>
                      <a:pt x="8236" y="7432"/>
                    </a:cubicBezTo>
                    <a:lnTo>
                      <a:pt x="12891" y="4745"/>
                    </a:lnTo>
                    <a:lnTo>
                      <a:pt x="12891" y="4745"/>
                    </a:lnTo>
                    <a:cubicBezTo>
                      <a:pt x="12914" y="4733"/>
                      <a:pt x="12937" y="4719"/>
                      <a:pt x="12959" y="4705"/>
                    </a:cubicBezTo>
                    <a:lnTo>
                      <a:pt x="12959" y="4705"/>
                    </a:lnTo>
                    <a:cubicBezTo>
                      <a:pt x="13037" y="4657"/>
                      <a:pt x="13082" y="4599"/>
                      <a:pt x="13092" y="4541"/>
                    </a:cubicBezTo>
                    <a:lnTo>
                      <a:pt x="13092" y="4541"/>
                    </a:lnTo>
                    <a:cubicBezTo>
                      <a:pt x="13093" y="4539"/>
                      <a:pt x="13094" y="4537"/>
                      <a:pt x="13094" y="4535"/>
                    </a:cubicBezTo>
                    <a:lnTo>
                      <a:pt x="13094" y="4535"/>
                    </a:lnTo>
                    <a:cubicBezTo>
                      <a:pt x="13152" y="4318"/>
                      <a:pt x="13077" y="4180"/>
                      <a:pt x="13069" y="4175"/>
                    </a:cubicBezTo>
                  </a:path>
                </a:pathLst>
              </a:custGeom>
              <a:solidFill>
                <a:srgbClr val="FFFFFF"/>
              </a:solidFill>
              <a:ln>
                <a:noFill/>
              </a:ln>
            </p:spPr>
            <p:style>
              <a:lnRef idx="0">
                <a:scrgbClr r="0" g="0" b="0"/>
              </a:lnRef>
              <a:fillRef idx="0">
                <a:scrgbClr r="0" g="0" b="0"/>
              </a:fillRef>
              <a:effectRef idx="0">
                <a:scrgbClr r="0" g="0" b="0"/>
              </a:effectRef>
              <a:fontRef idx="minor"/>
            </p:style>
          </p:sp>
          <p:sp>
            <p:nvSpPr>
              <p:cNvPr id="156" name="CustomShape 6"/>
              <p:cNvSpPr/>
              <p:nvPr/>
            </p:nvSpPr>
            <p:spPr>
              <a:xfrm>
                <a:off x="8778600" y="4094280"/>
                <a:ext cx="2122560" cy="1030320"/>
              </a:xfrm>
              <a:custGeom>
                <a:avLst/>
                <a:gdLst/>
                <a:ahLst/>
                <a:cxnLst/>
                <a:rect l="l" t="t" r="r" b="b"/>
                <a:pathLst>
                  <a:path w="13153" h="7487">
                    <a:moveTo>
                      <a:pt x="5319" y="0"/>
                    </a:moveTo>
                    <a:cubicBezTo>
                      <a:pt x="5415" y="0"/>
                      <a:pt x="5507" y="19"/>
                      <a:pt x="5575" y="59"/>
                    </a:cubicBezTo>
                    <a:lnTo>
                      <a:pt x="12863" y="4266"/>
                    </a:lnTo>
                    <a:cubicBezTo>
                      <a:pt x="12923" y="4168"/>
                      <a:pt x="12993" y="4106"/>
                      <a:pt x="13069" y="4146"/>
                    </a:cubicBezTo>
                    <a:cubicBezTo>
                      <a:pt x="13077" y="4151"/>
                      <a:pt x="13152" y="4289"/>
                      <a:pt x="13094" y="4506"/>
                    </a:cubicBezTo>
                    <a:cubicBezTo>
                      <a:pt x="13094" y="4508"/>
                      <a:pt x="13092" y="4510"/>
                      <a:pt x="13092" y="4512"/>
                    </a:cubicBezTo>
                    <a:cubicBezTo>
                      <a:pt x="13082" y="4570"/>
                      <a:pt x="13037" y="4628"/>
                      <a:pt x="12959" y="4676"/>
                    </a:cubicBezTo>
                    <a:cubicBezTo>
                      <a:pt x="12937" y="4690"/>
                      <a:pt x="12914" y="4704"/>
                      <a:pt x="12891" y="4716"/>
                    </a:cubicBezTo>
                    <a:lnTo>
                      <a:pt x="8236" y="7403"/>
                    </a:lnTo>
                    <a:cubicBezTo>
                      <a:pt x="8148" y="7454"/>
                      <a:pt x="8037" y="7482"/>
                      <a:pt x="7929" y="7486"/>
                    </a:cubicBezTo>
                    <a:lnTo>
                      <a:pt x="7877" y="7486"/>
                    </a:lnTo>
                    <a:cubicBezTo>
                      <a:pt x="7790" y="7483"/>
                      <a:pt x="7709" y="7464"/>
                      <a:pt x="7646" y="7427"/>
                    </a:cubicBezTo>
                    <a:lnTo>
                      <a:pt x="358" y="3219"/>
                    </a:lnTo>
                    <a:lnTo>
                      <a:pt x="228" y="3145"/>
                    </a:lnTo>
                    <a:cubicBezTo>
                      <a:pt x="185" y="3119"/>
                      <a:pt x="155" y="3089"/>
                      <a:pt x="140" y="3055"/>
                    </a:cubicBezTo>
                    <a:cubicBezTo>
                      <a:pt x="134" y="3047"/>
                      <a:pt x="134" y="3042"/>
                      <a:pt x="134" y="3042"/>
                    </a:cubicBezTo>
                    <a:cubicBezTo>
                      <a:pt x="0" y="2745"/>
                      <a:pt x="216" y="2579"/>
                      <a:pt x="216" y="2579"/>
                    </a:cubicBezTo>
                    <a:cubicBezTo>
                      <a:pt x="260" y="2574"/>
                      <a:pt x="314" y="2651"/>
                      <a:pt x="358" y="2753"/>
                    </a:cubicBezTo>
                    <a:lnTo>
                      <a:pt x="4984" y="83"/>
                    </a:lnTo>
                    <a:cubicBezTo>
                      <a:pt x="5077" y="29"/>
                      <a:pt x="5194" y="0"/>
                      <a:pt x="5308" y="0"/>
                    </a:cubicBezTo>
                    <a:lnTo>
                      <a:pt x="5319" y="0"/>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157" name="CustomShape 7"/>
              <p:cNvSpPr/>
              <p:nvPr/>
            </p:nvSpPr>
            <p:spPr>
              <a:xfrm>
                <a:off x="9775080" y="4094280"/>
                <a:ext cx="1120680" cy="550800"/>
              </a:xfrm>
              <a:custGeom>
                <a:avLst/>
                <a:gdLst/>
                <a:ahLst/>
                <a:cxnLst/>
                <a:rect l="l" t="t" r="r" b="b"/>
                <a:pathLst>
                  <a:path w="6945" h="4004">
                    <a:moveTo>
                      <a:pt x="513" y="0"/>
                    </a:moveTo>
                    <a:lnTo>
                      <a:pt x="6944" y="3712"/>
                    </a:lnTo>
                    <a:lnTo>
                      <a:pt x="6944" y="4003"/>
                    </a:lnTo>
                    <a:lnTo>
                      <a:pt x="0" y="0"/>
                    </a:lnTo>
                    <a:lnTo>
                      <a:pt x="513" y="0"/>
                    </a:lnTo>
                  </a:path>
                </a:pathLst>
              </a:custGeom>
              <a:solidFill>
                <a:srgbClr val="FFFFFF"/>
              </a:solidFill>
              <a:ln>
                <a:noFill/>
              </a:ln>
            </p:spPr>
            <p:style>
              <a:lnRef idx="0">
                <a:scrgbClr r="0" g="0" b="0"/>
              </a:lnRef>
              <a:fillRef idx="0">
                <a:scrgbClr r="0" g="0" b="0"/>
              </a:fillRef>
              <a:effectRef idx="0">
                <a:scrgbClr r="0" g="0" b="0"/>
              </a:effectRef>
              <a:fontRef idx="minor"/>
            </p:style>
          </p:sp>
          <p:sp>
            <p:nvSpPr>
              <p:cNvPr id="158" name="CustomShape 8"/>
              <p:cNvSpPr/>
              <p:nvPr/>
            </p:nvSpPr>
            <p:spPr>
              <a:xfrm>
                <a:off x="9658800" y="3196080"/>
                <a:ext cx="1285560" cy="1455480"/>
              </a:xfrm>
              <a:custGeom>
                <a:avLst/>
                <a:gdLst/>
                <a:ahLst/>
                <a:cxnLst/>
                <a:rect l="l" t="t" r="r" b="b"/>
                <a:pathLst>
                  <a:path w="7967" h="10577">
                    <a:moveTo>
                      <a:pt x="0" y="240"/>
                    </a:moveTo>
                    <a:cubicBezTo>
                      <a:pt x="0" y="90"/>
                      <a:pt x="69" y="0"/>
                      <a:pt x="166" y="0"/>
                    </a:cubicBezTo>
                    <a:lnTo>
                      <a:pt x="166" y="0"/>
                    </a:lnTo>
                    <a:lnTo>
                      <a:pt x="166" y="0"/>
                    </a:lnTo>
                    <a:cubicBezTo>
                      <a:pt x="199" y="0"/>
                      <a:pt x="236" y="11"/>
                      <a:pt x="275" y="33"/>
                    </a:cubicBezTo>
                    <a:lnTo>
                      <a:pt x="275" y="33"/>
                    </a:lnTo>
                    <a:lnTo>
                      <a:pt x="7692" y="4316"/>
                    </a:lnTo>
                    <a:lnTo>
                      <a:pt x="7692" y="4316"/>
                    </a:lnTo>
                    <a:cubicBezTo>
                      <a:pt x="7843" y="4404"/>
                      <a:pt x="7966" y="4638"/>
                      <a:pt x="7966" y="4840"/>
                    </a:cubicBezTo>
                    <a:lnTo>
                      <a:pt x="7966" y="4840"/>
                    </a:lnTo>
                    <a:lnTo>
                      <a:pt x="7966" y="10282"/>
                    </a:lnTo>
                    <a:lnTo>
                      <a:pt x="7966" y="10282"/>
                    </a:lnTo>
                    <a:cubicBezTo>
                      <a:pt x="7966" y="10484"/>
                      <a:pt x="7843" y="10576"/>
                      <a:pt x="7692" y="10489"/>
                    </a:cubicBezTo>
                    <a:lnTo>
                      <a:pt x="7692" y="10489"/>
                    </a:lnTo>
                    <a:lnTo>
                      <a:pt x="275" y="6207"/>
                    </a:lnTo>
                    <a:lnTo>
                      <a:pt x="275" y="6207"/>
                    </a:lnTo>
                    <a:cubicBezTo>
                      <a:pt x="123" y="6120"/>
                      <a:pt x="0" y="5885"/>
                      <a:pt x="0" y="5684"/>
                    </a:cubicBezTo>
                    <a:lnTo>
                      <a:pt x="0" y="5684"/>
                    </a:lnTo>
                    <a:lnTo>
                      <a:pt x="0" y="240"/>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159" name="CustomShape 9"/>
              <p:cNvSpPr/>
              <p:nvPr/>
            </p:nvSpPr>
            <p:spPr>
              <a:xfrm>
                <a:off x="9638280" y="3166920"/>
                <a:ext cx="1340280" cy="1499040"/>
              </a:xfrm>
              <a:custGeom>
                <a:avLst/>
                <a:gdLst/>
                <a:ahLst/>
                <a:cxnLst/>
                <a:rect l="l" t="t" r="r" b="b"/>
                <a:pathLst>
                  <a:path w="5425837" h="7116576">
                    <a:moveTo>
                      <a:pt x="242359" y="253221"/>
                    </a:moveTo>
                    <a:lnTo>
                      <a:pt x="231738" y="265248"/>
                    </a:lnTo>
                    <a:cubicBezTo>
                      <a:pt x="226145" y="277219"/>
                      <a:pt x="223042" y="292119"/>
                      <a:pt x="223042" y="309591"/>
                    </a:cubicBezTo>
                    <a:lnTo>
                      <a:pt x="223042" y="462426"/>
                    </a:lnTo>
                    <a:lnTo>
                      <a:pt x="223042" y="3898618"/>
                    </a:lnTo>
                    <a:cubicBezTo>
                      <a:pt x="223042" y="3968504"/>
                      <a:pt x="272686" y="4054066"/>
                      <a:pt x="332781" y="4089336"/>
                    </a:cubicBezTo>
                    <a:lnTo>
                      <a:pt x="5150183" y="6869771"/>
                    </a:lnTo>
                    <a:lnTo>
                      <a:pt x="5187162" y="6881603"/>
                    </a:lnTo>
                    <a:lnTo>
                      <a:pt x="5198443" y="6859707"/>
                    </a:lnTo>
                    <a:cubicBezTo>
                      <a:pt x="5201392" y="6850030"/>
                      <a:pt x="5202984" y="6838924"/>
                      <a:pt x="5202984" y="6826512"/>
                    </a:cubicBezTo>
                    <a:lnTo>
                      <a:pt x="5202984" y="3237296"/>
                    </a:lnTo>
                    <a:cubicBezTo>
                      <a:pt x="5202984" y="3166740"/>
                      <a:pt x="5153345" y="3081812"/>
                      <a:pt x="5091949" y="3046534"/>
                    </a:cubicBezTo>
                    <a:lnTo>
                      <a:pt x="275629" y="264794"/>
                    </a:lnTo>
                    <a:close/>
                    <a:moveTo>
                      <a:pt x="170132" y="0"/>
                    </a:moveTo>
                    <a:cubicBezTo>
                      <a:pt x="206712" y="0"/>
                      <a:pt x="248517" y="12410"/>
                      <a:pt x="292935" y="37883"/>
                    </a:cubicBezTo>
                    <a:lnTo>
                      <a:pt x="5150183" y="2837912"/>
                    </a:lnTo>
                    <a:cubicBezTo>
                      <a:pt x="5301727" y="2925433"/>
                      <a:pt x="5425837" y="3139011"/>
                      <a:pt x="5425837" y="3313401"/>
                    </a:cubicBezTo>
                    <a:lnTo>
                      <a:pt x="5425837" y="6902428"/>
                    </a:lnTo>
                    <a:cubicBezTo>
                      <a:pt x="5425837" y="7018034"/>
                      <a:pt x="5371621" y="7087921"/>
                      <a:pt x="5291276" y="7096412"/>
                    </a:cubicBezTo>
                    <a:lnTo>
                      <a:pt x="5290669" y="7096412"/>
                    </a:lnTo>
                    <a:lnTo>
                      <a:pt x="5287496" y="7099294"/>
                    </a:lnTo>
                    <a:cubicBezTo>
                      <a:pt x="5270871" y="7108777"/>
                      <a:pt x="5252134" y="7114616"/>
                      <a:pt x="5231723" y="7116576"/>
                    </a:cubicBezTo>
                    <a:lnTo>
                      <a:pt x="5199719" y="7116576"/>
                    </a:lnTo>
                    <a:cubicBezTo>
                      <a:pt x="5166408" y="7113962"/>
                      <a:pt x="5130485" y="7101550"/>
                      <a:pt x="5091949" y="7079338"/>
                    </a:cubicBezTo>
                    <a:lnTo>
                      <a:pt x="275629" y="4298251"/>
                    </a:lnTo>
                    <a:cubicBezTo>
                      <a:pt x="123445" y="4210709"/>
                      <a:pt x="0" y="3997081"/>
                      <a:pt x="0" y="3822651"/>
                    </a:cubicBezTo>
                    <a:lnTo>
                      <a:pt x="0" y="232129"/>
                    </a:lnTo>
                    <a:cubicBezTo>
                      <a:pt x="0" y="201261"/>
                      <a:pt x="3878" y="173659"/>
                      <a:pt x="11104" y="149619"/>
                    </a:cubicBezTo>
                    <a:lnTo>
                      <a:pt x="27860" y="116773"/>
                    </a:lnTo>
                    <a:lnTo>
                      <a:pt x="28489" y="112147"/>
                    </a:lnTo>
                    <a:cubicBezTo>
                      <a:pt x="50351" y="40046"/>
                      <a:pt x="102526" y="0"/>
                      <a:pt x="170132" y="0"/>
                    </a:cubicBezTo>
                    <a:close/>
                  </a:path>
                </a:pathLst>
              </a:custGeom>
              <a:solidFill>
                <a:schemeClr val="bg1">
                  <a:lumMod val="50000"/>
                </a:schemeClr>
              </a:solidFill>
              <a:ln>
                <a:noFill/>
              </a:ln>
            </p:spPr>
            <p:style>
              <a:lnRef idx="0">
                <a:scrgbClr r="0" g="0" b="0"/>
              </a:lnRef>
              <a:fillRef idx="0">
                <a:scrgbClr r="0" g="0" b="0"/>
              </a:fillRef>
              <a:effectRef idx="0">
                <a:scrgbClr r="0" g="0" b="0"/>
              </a:effectRef>
              <a:fontRef idx="minor"/>
            </p:style>
          </p:sp>
          <p:sp>
            <p:nvSpPr>
              <p:cNvPr id="160" name="CustomShape 10"/>
              <p:cNvSpPr/>
              <p:nvPr/>
            </p:nvSpPr>
            <p:spPr>
              <a:xfrm>
                <a:off x="8803440" y="4057920"/>
                <a:ext cx="2092680" cy="1030320"/>
              </a:xfrm>
              <a:custGeom>
                <a:avLst/>
                <a:gdLst/>
                <a:ahLst/>
                <a:cxnLst/>
                <a:rect l="l" t="t" r="r" b="b"/>
                <a:pathLst>
                  <a:path w="12967" h="7487">
                    <a:moveTo>
                      <a:pt x="12966" y="4512"/>
                    </a:moveTo>
                    <a:cubicBezTo>
                      <a:pt x="12956" y="4572"/>
                      <a:pt x="12908" y="4633"/>
                      <a:pt x="12823" y="4682"/>
                    </a:cubicBezTo>
                    <a:lnTo>
                      <a:pt x="8109" y="7403"/>
                    </a:lnTo>
                    <a:cubicBezTo>
                      <a:pt x="8022" y="7454"/>
                      <a:pt x="7912" y="7482"/>
                      <a:pt x="7805" y="7486"/>
                    </a:cubicBezTo>
                    <a:lnTo>
                      <a:pt x="7746" y="7486"/>
                    </a:lnTo>
                    <a:cubicBezTo>
                      <a:pt x="7661" y="7483"/>
                      <a:pt x="7581" y="7463"/>
                      <a:pt x="7519" y="7428"/>
                    </a:cubicBezTo>
                    <a:lnTo>
                      <a:pt x="101" y="3145"/>
                    </a:lnTo>
                    <a:cubicBezTo>
                      <a:pt x="39" y="3109"/>
                      <a:pt x="5" y="3062"/>
                      <a:pt x="0" y="3012"/>
                    </a:cubicBezTo>
                    <a:lnTo>
                      <a:pt x="0" y="2982"/>
                    </a:lnTo>
                    <a:cubicBezTo>
                      <a:pt x="7" y="2920"/>
                      <a:pt x="55" y="2856"/>
                      <a:pt x="144" y="2804"/>
                    </a:cubicBezTo>
                    <a:lnTo>
                      <a:pt x="4858" y="83"/>
                    </a:lnTo>
                    <a:cubicBezTo>
                      <a:pt x="4953" y="28"/>
                      <a:pt x="5076" y="0"/>
                      <a:pt x="5192" y="0"/>
                    </a:cubicBezTo>
                    <a:cubicBezTo>
                      <a:pt x="5288" y="0"/>
                      <a:pt x="5379" y="19"/>
                      <a:pt x="5448" y="59"/>
                    </a:cubicBezTo>
                    <a:lnTo>
                      <a:pt x="12866" y="4341"/>
                    </a:lnTo>
                    <a:cubicBezTo>
                      <a:pt x="12925" y="4375"/>
                      <a:pt x="12958" y="4420"/>
                      <a:pt x="12966" y="4467"/>
                    </a:cubicBezTo>
                    <a:lnTo>
                      <a:pt x="12966" y="4512"/>
                    </a:lnTo>
                  </a:path>
                </a:pathLst>
              </a:custGeom>
              <a:solidFill>
                <a:schemeClr val="bg1">
                  <a:lumMod val="85000"/>
                </a:schemeClr>
              </a:solidFill>
              <a:ln>
                <a:noFill/>
              </a:ln>
            </p:spPr>
            <p:style>
              <a:lnRef idx="0">
                <a:scrgbClr r="0" g="0" b="0"/>
              </a:lnRef>
              <a:fillRef idx="0">
                <a:scrgbClr r="0" g="0" b="0"/>
              </a:fillRef>
              <a:effectRef idx="0">
                <a:scrgbClr r="0" g="0" b="0"/>
              </a:effectRef>
              <a:fontRef idx="minor"/>
            </p:style>
          </p:sp>
          <p:sp>
            <p:nvSpPr>
              <p:cNvPr id="161" name="CustomShape 11"/>
              <p:cNvSpPr/>
              <p:nvPr/>
            </p:nvSpPr>
            <p:spPr>
              <a:xfrm>
                <a:off x="8803440" y="4057920"/>
                <a:ext cx="2092680" cy="1030320"/>
              </a:xfrm>
              <a:custGeom>
                <a:avLst/>
                <a:gdLst/>
                <a:ahLst/>
                <a:cxnLst/>
                <a:rect l="l" t="t" r="r" b="b"/>
                <a:pathLst>
                  <a:path w="12967" h="7487">
                    <a:moveTo>
                      <a:pt x="5217" y="0"/>
                    </a:moveTo>
                    <a:cubicBezTo>
                      <a:pt x="5303" y="3"/>
                      <a:pt x="5385" y="22"/>
                      <a:pt x="5448" y="59"/>
                    </a:cubicBezTo>
                    <a:lnTo>
                      <a:pt x="12866" y="4341"/>
                    </a:lnTo>
                    <a:cubicBezTo>
                      <a:pt x="12925" y="4375"/>
                      <a:pt x="12958" y="4420"/>
                      <a:pt x="12966" y="4467"/>
                    </a:cubicBezTo>
                    <a:lnTo>
                      <a:pt x="12966" y="4512"/>
                    </a:lnTo>
                    <a:cubicBezTo>
                      <a:pt x="12956" y="4572"/>
                      <a:pt x="12908" y="4633"/>
                      <a:pt x="12823" y="4682"/>
                    </a:cubicBezTo>
                    <a:lnTo>
                      <a:pt x="8109" y="7403"/>
                    </a:lnTo>
                    <a:cubicBezTo>
                      <a:pt x="8022" y="7454"/>
                      <a:pt x="7912" y="7482"/>
                      <a:pt x="7805" y="7486"/>
                    </a:cubicBezTo>
                    <a:lnTo>
                      <a:pt x="7746" y="7486"/>
                    </a:lnTo>
                    <a:cubicBezTo>
                      <a:pt x="7661" y="7483"/>
                      <a:pt x="7581" y="7463"/>
                      <a:pt x="7519" y="7428"/>
                    </a:cubicBezTo>
                    <a:lnTo>
                      <a:pt x="101" y="3145"/>
                    </a:lnTo>
                    <a:cubicBezTo>
                      <a:pt x="39" y="3109"/>
                      <a:pt x="5" y="3062"/>
                      <a:pt x="0" y="3012"/>
                    </a:cubicBezTo>
                    <a:lnTo>
                      <a:pt x="0" y="2982"/>
                    </a:lnTo>
                    <a:cubicBezTo>
                      <a:pt x="7" y="2920"/>
                      <a:pt x="55" y="2856"/>
                      <a:pt x="144" y="2804"/>
                    </a:cubicBezTo>
                    <a:lnTo>
                      <a:pt x="4858" y="83"/>
                    </a:lnTo>
                    <a:cubicBezTo>
                      <a:pt x="4946" y="31"/>
                      <a:pt x="5057" y="3"/>
                      <a:pt x="5165" y="0"/>
                    </a:cubicBezTo>
                    <a:lnTo>
                      <a:pt x="5217" y="0"/>
                    </a:lnTo>
                  </a:path>
                </a:pathLst>
              </a:custGeom>
              <a:noFill/>
              <a:ln w="1800">
                <a:noFill/>
              </a:ln>
            </p:spPr>
            <p:style>
              <a:lnRef idx="0">
                <a:scrgbClr r="0" g="0" b="0"/>
              </a:lnRef>
              <a:fillRef idx="0">
                <a:scrgbClr r="0" g="0" b="0"/>
              </a:fillRef>
              <a:effectRef idx="0">
                <a:scrgbClr r="0" g="0" b="0"/>
              </a:effectRef>
              <a:fontRef idx="minor"/>
            </p:style>
          </p:sp>
          <p:sp>
            <p:nvSpPr>
              <p:cNvPr id="162" name="CustomShape 12"/>
              <p:cNvSpPr/>
              <p:nvPr/>
            </p:nvSpPr>
            <p:spPr>
              <a:xfrm>
                <a:off x="9296640" y="4167720"/>
                <a:ext cx="1378080" cy="678600"/>
              </a:xfrm>
              <a:custGeom>
                <a:avLst/>
                <a:gdLst/>
                <a:ahLst/>
                <a:cxnLst/>
                <a:rect l="l" t="t" r="r" b="b"/>
                <a:pathLst>
                  <a:path w="8543" h="4933">
                    <a:moveTo>
                      <a:pt x="8542" y="3557"/>
                    </a:moveTo>
                    <a:cubicBezTo>
                      <a:pt x="8539" y="3576"/>
                      <a:pt x="8524" y="3596"/>
                      <a:pt x="8497" y="3611"/>
                    </a:cubicBezTo>
                    <a:lnTo>
                      <a:pt x="6253" y="4906"/>
                    </a:lnTo>
                    <a:cubicBezTo>
                      <a:pt x="6228" y="4921"/>
                      <a:pt x="6197" y="4930"/>
                      <a:pt x="6166" y="4932"/>
                    </a:cubicBezTo>
                    <a:lnTo>
                      <a:pt x="6130" y="4932"/>
                    </a:lnTo>
                    <a:cubicBezTo>
                      <a:pt x="6106" y="4930"/>
                      <a:pt x="6084" y="4924"/>
                      <a:pt x="6066" y="4914"/>
                    </a:cubicBezTo>
                    <a:lnTo>
                      <a:pt x="32" y="1429"/>
                    </a:lnTo>
                    <a:cubicBezTo>
                      <a:pt x="12" y="1419"/>
                      <a:pt x="2" y="1404"/>
                      <a:pt x="0" y="1389"/>
                    </a:cubicBezTo>
                    <a:lnTo>
                      <a:pt x="0" y="1376"/>
                    </a:lnTo>
                    <a:cubicBezTo>
                      <a:pt x="2" y="1357"/>
                      <a:pt x="18" y="1337"/>
                      <a:pt x="45" y="1321"/>
                    </a:cubicBezTo>
                    <a:lnTo>
                      <a:pt x="2289" y="27"/>
                    </a:lnTo>
                    <a:cubicBezTo>
                      <a:pt x="2319" y="9"/>
                      <a:pt x="2358" y="0"/>
                      <a:pt x="2395" y="0"/>
                    </a:cubicBezTo>
                    <a:cubicBezTo>
                      <a:pt x="2425" y="0"/>
                      <a:pt x="2454" y="7"/>
                      <a:pt x="2476" y="19"/>
                    </a:cubicBezTo>
                    <a:lnTo>
                      <a:pt x="8511" y="3503"/>
                    </a:lnTo>
                    <a:cubicBezTo>
                      <a:pt x="8529" y="3514"/>
                      <a:pt x="8540" y="3528"/>
                      <a:pt x="8542" y="3542"/>
                    </a:cubicBezTo>
                    <a:lnTo>
                      <a:pt x="8542" y="3557"/>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163" name="CustomShape 13"/>
              <p:cNvSpPr/>
              <p:nvPr/>
            </p:nvSpPr>
            <p:spPr>
              <a:xfrm>
                <a:off x="9296640" y="4539240"/>
                <a:ext cx="623160" cy="306720"/>
              </a:xfrm>
              <a:custGeom>
                <a:avLst/>
                <a:gdLst/>
                <a:ahLst/>
                <a:cxnLst/>
                <a:rect l="l" t="t" r="r" b="b"/>
                <a:pathLst>
                  <a:path w="3862" h="2233">
                    <a:moveTo>
                      <a:pt x="2096" y="2232"/>
                    </a:moveTo>
                    <a:lnTo>
                      <a:pt x="0" y="1022"/>
                    </a:lnTo>
                    <a:lnTo>
                      <a:pt x="0" y="903"/>
                    </a:lnTo>
                    <a:lnTo>
                      <a:pt x="1563" y="0"/>
                    </a:lnTo>
                    <a:lnTo>
                      <a:pt x="3861" y="1328"/>
                    </a:lnTo>
                    <a:lnTo>
                      <a:pt x="2297" y="2232"/>
                    </a:lnTo>
                    <a:lnTo>
                      <a:pt x="2096" y="2232"/>
                    </a:lnTo>
                  </a:path>
                </a:pathLst>
              </a:custGeom>
              <a:solidFill>
                <a:schemeClr val="bg1">
                  <a:lumMod val="95000"/>
                </a:schemeClr>
              </a:solidFill>
              <a:ln>
                <a:noFill/>
              </a:ln>
            </p:spPr>
            <p:style>
              <a:lnRef idx="0">
                <a:scrgbClr r="0" g="0" b="0"/>
              </a:lnRef>
              <a:fillRef idx="0">
                <a:scrgbClr r="0" g="0" b="0"/>
              </a:fillRef>
              <a:effectRef idx="0">
                <a:scrgbClr r="0" g="0" b="0"/>
              </a:effectRef>
              <a:fontRef idx="minor"/>
            </p:style>
          </p:sp>
          <p:sp>
            <p:nvSpPr>
              <p:cNvPr id="164" name="CustomShape 14"/>
              <p:cNvSpPr/>
              <p:nvPr/>
            </p:nvSpPr>
            <p:spPr>
              <a:xfrm>
                <a:off x="9826200" y="4167720"/>
                <a:ext cx="848520" cy="417960"/>
              </a:xfrm>
              <a:custGeom>
                <a:avLst/>
                <a:gdLst/>
                <a:ahLst/>
                <a:cxnLst/>
                <a:rect l="l" t="t" r="r" b="b"/>
                <a:pathLst>
                  <a:path w="5263" h="3038">
                    <a:moveTo>
                      <a:pt x="492" y="0"/>
                    </a:moveTo>
                    <a:lnTo>
                      <a:pt x="5262" y="2754"/>
                    </a:lnTo>
                    <a:lnTo>
                      <a:pt x="5262" y="3037"/>
                    </a:lnTo>
                    <a:lnTo>
                      <a:pt x="0" y="0"/>
                    </a:lnTo>
                    <a:lnTo>
                      <a:pt x="492" y="0"/>
                    </a:lnTo>
                  </a:path>
                </a:pathLst>
              </a:custGeom>
              <a:solidFill>
                <a:schemeClr val="bg1">
                  <a:lumMod val="50000"/>
                </a:schemeClr>
              </a:solidFill>
              <a:ln>
                <a:noFill/>
              </a:ln>
            </p:spPr>
            <p:style>
              <a:lnRef idx="0">
                <a:scrgbClr r="0" g="0" b="0"/>
              </a:lnRef>
              <a:fillRef idx="0">
                <a:scrgbClr r="0" g="0" b="0"/>
              </a:fillRef>
              <a:effectRef idx="0">
                <a:scrgbClr r="0" g="0" b="0"/>
              </a:effectRef>
              <a:fontRef idx="minor"/>
            </p:style>
          </p:sp>
          <p:sp>
            <p:nvSpPr>
              <p:cNvPr id="165" name="CustomShape 15"/>
              <p:cNvSpPr/>
              <p:nvPr/>
            </p:nvSpPr>
            <p:spPr>
              <a:xfrm>
                <a:off x="9331560" y="4177440"/>
                <a:ext cx="1321920" cy="652680"/>
              </a:xfrm>
              <a:custGeom>
                <a:avLst/>
                <a:gdLst/>
                <a:ahLst/>
                <a:cxnLst/>
                <a:rect l="l" t="t" r="r" b="b"/>
                <a:pathLst>
                  <a:path w="5352225" h="3098548">
                    <a:moveTo>
                      <a:pt x="3747381" y="2935027"/>
                    </a:moveTo>
                    <a:cubicBezTo>
                      <a:pt x="3753902" y="2935027"/>
                      <a:pt x="3759771" y="2936340"/>
                      <a:pt x="3764336" y="2938967"/>
                    </a:cubicBezTo>
                    <a:lnTo>
                      <a:pt x="3948241" y="3045355"/>
                    </a:lnTo>
                    <a:lnTo>
                      <a:pt x="3948241" y="3066369"/>
                    </a:lnTo>
                    <a:cubicBezTo>
                      <a:pt x="3947589" y="3067026"/>
                      <a:pt x="3946937" y="3067026"/>
                      <a:pt x="3945632" y="3067683"/>
                    </a:cubicBezTo>
                    <a:lnTo>
                      <a:pt x="3894113" y="3097235"/>
                    </a:lnTo>
                    <a:cubicBezTo>
                      <a:pt x="3893461" y="3097892"/>
                      <a:pt x="3892809" y="3098548"/>
                      <a:pt x="3892156" y="3098548"/>
                    </a:cubicBezTo>
                    <a:lnTo>
                      <a:pt x="3856289" y="3098548"/>
                    </a:lnTo>
                    <a:lnTo>
                      <a:pt x="3672384" y="2992161"/>
                    </a:lnTo>
                    <a:lnTo>
                      <a:pt x="3672384" y="2971803"/>
                    </a:lnTo>
                    <a:cubicBezTo>
                      <a:pt x="3673688" y="2971146"/>
                      <a:pt x="3674340" y="2970489"/>
                      <a:pt x="3674993" y="2969833"/>
                    </a:cubicBezTo>
                    <a:lnTo>
                      <a:pt x="3726512" y="2940281"/>
                    </a:lnTo>
                    <a:cubicBezTo>
                      <a:pt x="3732381" y="2936997"/>
                      <a:pt x="3740207" y="2935027"/>
                      <a:pt x="3747381" y="2935027"/>
                    </a:cubicBezTo>
                    <a:close/>
                    <a:moveTo>
                      <a:pt x="3471049" y="2773730"/>
                    </a:moveTo>
                    <a:cubicBezTo>
                      <a:pt x="3477586" y="2773730"/>
                      <a:pt x="3483469" y="2774387"/>
                      <a:pt x="3487391" y="2777670"/>
                    </a:cubicBezTo>
                    <a:lnTo>
                      <a:pt x="3671730" y="2884058"/>
                    </a:lnTo>
                    <a:lnTo>
                      <a:pt x="3671730" y="2905072"/>
                    </a:lnTo>
                    <a:cubicBezTo>
                      <a:pt x="3671077" y="2905729"/>
                      <a:pt x="3670423" y="2905729"/>
                      <a:pt x="3669116" y="2906386"/>
                    </a:cubicBezTo>
                    <a:lnTo>
                      <a:pt x="3618128" y="2935938"/>
                    </a:lnTo>
                    <a:cubicBezTo>
                      <a:pt x="3617474" y="2936595"/>
                      <a:pt x="3616821" y="2937251"/>
                      <a:pt x="3615513" y="2937251"/>
                    </a:cubicBezTo>
                    <a:lnTo>
                      <a:pt x="3579561" y="2937251"/>
                    </a:lnTo>
                    <a:lnTo>
                      <a:pt x="3395875" y="2830864"/>
                    </a:lnTo>
                    <a:lnTo>
                      <a:pt x="3395875" y="2810506"/>
                    </a:lnTo>
                    <a:cubicBezTo>
                      <a:pt x="3397182" y="2809849"/>
                      <a:pt x="3397836" y="2809192"/>
                      <a:pt x="3398490" y="2808536"/>
                    </a:cubicBezTo>
                    <a:lnTo>
                      <a:pt x="3449477" y="2778984"/>
                    </a:lnTo>
                    <a:cubicBezTo>
                      <a:pt x="3456014" y="2775700"/>
                      <a:pt x="3463205" y="2773730"/>
                      <a:pt x="3471049" y="2773730"/>
                    </a:cubicBezTo>
                    <a:close/>
                    <a:moveTo>
                      <a:pt x="3604018" y="2695964"/>
                    </a:moveTo>
                    <a:cubicBezTo>
                      <a:pt x="3609887" y="2695964"/>
                      <a:pt x="3616408" y="2697272"/>
                      <a:pt x="3620321" y="2699889"/>
                    </a:cubicBezTo>
                    <a:lnTo>
                      <a:pt x="3804226" y="2806505"/>
                    </a:lnTo>
                    <a:lnTo>
                      <a:pt x="3804226" y="2826127"/>
                    </a:lnTo>
                    <a:cubicBezTo>
                      <a:pt x="3803574" y="2826782"/>
                      <a:pt x="3802269" y="2827436"/>
                      <a:pt x="3800965" y="2828090"/>
                    </a:cubicBezTo>
                    <a:lnTo>
                      <a:pt x="3750750" y="2858178"/>
                    </a:lnTo>
                    <a:cubicBezTo>
                      <a:pt x="3750098" y="2858832"/>
                      <a:pt x="3749446" y="2859486"/>
                      <a:pt x="3748141" y="2859486"/>
                    </a:cubicBezTo>
                    <a:lnTo>
                      <a:pt x="3712274" y="2859486"/>
                    </a:lnTo>
                    <a:lnTo>
                      <a:pt x="3528369" y="2753524"/>
                    </a:lnTo>
                    <a:lnTo>
                      <a:pt x="3528369" y="2733247"/>
                    </a:lnTo>
                    <a:cubicBezTo>
                      <a:pt x="3529673" y="2731939"/>
                      <a:pt x="3530978" y="2731285"/>
                      <a:pt x="3531630" y="2730631"/>
                    </a:cubicBezTo>
                    <a:lnTo>
                      <a:pt x="3581845" y="2701851"/>
                    </a:lnTo>
                    <a:cubicBezTo>
                      <a:pt x="3588366" y="2697926"/>
                      <a:pt x="3596192" y="2695964"/>
                      <a:pt x="3604018" y="2695964"/>
                    </a:cubicBezTo>
                    <a:close/>
                    <a:moveTo>
                      <a:pt x="3200124" y="2618194"/>
                    </a:moveTo>
                    <a:cubicBezTo>
                      <a:pt x="3206645" y="2618194"/>
                      <a:pt x="3212514" y="2619502"/>
                      <a:pt x="3217079" y="2622119"/>
                    </a:cubicBezTo>
                    <a:lnTo>
                      <a:pt x="3400984" y="2728082"/>
                    </a:lnTo>
                    <a:lnTo>
                      <a:pt x="3400984" y="2748359"/>
                    </a:lnTo>
                    <a:cubicBezTo>
                      <a:pt x="3400332" y="2749013"/>
                      <a:pt x="3399027" y="2749667"/>
                      <a:pt x="3397723" y="2750321"/>
                    </a:cubicBezTo>
                    <a:lnTo>
                      <a:pt x="3346856" y="2779756"/>
                    </a:lnTo>
                    <a:cubicBezTo>
                      <a:pt x="3346204" y="2780410"/>
                      <a:pt x="3344899" y="2781064"/>
                      <a:pt x="3343595" y="2781718"/>
                    </a:cubicBezTo>
                    <a:lnTo>
                      <a:pt x="3309032" y="2781718"/>
                    </a:lnTo>
                    <a:lnTo>
                      <a:pt x="3125127" y="2675100"/>
                    </a:lnTo>
                    <a:lnTo>
                      <a:pt x="3125127" y="2654823"/>
                    </a:lnTo>
                    <a:cubicBezTo>
                      <a:pt x="3126431" y="2654169"/>
                      <a:pt x="3127083" y="2653515"/>
                      <a:pt x="3127736" y="2652861"/>
                    </a:cubicBezTo>
                    <a:lnTo>
                      <a:pt x="3178603" y="2624081"/>
                    </a:lnTo>
                    <a:cubicBezTo>
                      <a:pt x="3185124" y="2620156"/>
                      <a:pt x="3192950" y="2618194"/>
                      <a:pt x="3200124" y="2618194"/>
                    </a:cubicBezTo>
                    <a:close/>
                    <a:moveTo>
                      <a:pt x="3886932" y="2540427"/>
                    </a:moveTo>
                    <a:cubicBezTo>
                      <a:pt x="3901985" y="2540427"/>
                      <a:pt x="3915729" y="2543034"/>
                      <a:pt x="3926856" y="2549552"/>
                    </a:cubicBezTo>
                    <a:lnTo>
                      <a:pt x="4373219" y="2805702"/>
                    </a:lnTo>
                    <a:cubicBezTo>
                      <a:pt x="4383036" y="2811568"/>
                      <a:pt x="4388272" y="2818738"/>
                      <a:pt x="4388926" y="2826559"/>
                    </a:cubicBezTo>
                    <a:lnTo>
                      <a:pt x="4388926" y="2830470"/>
                    </a:lnTo>
                    <a:cubicBezTo>
                      <a:pt x="4388272" y="2840247"/>
                      <a:pt x="4380418" y="2850675"/>
                      <a:pt x="4366674" y="2858497"/>
                    </a:cubicBezTo>
                    <a:lnTo>
                      <a:pt x="4246247" y="2927586"/>
                    </a:lnTo>
                    <a:cubicBezTo>
                      <a:pt x="4244284" y="2928889"/>
                      <a:pt x="4241666" y="2930193"/>
                      <a:pt x="4239048" y="2931496"/>
                    </a:cubicBezTo>
                    <a:lnTo>
                      <a:pt x="4153964" y="2931496"/>
                    </a:lnTo>
                    <a:lnTo>
                      <a:pt x="3708256" y="2674694"/>
                    </a:lnTo>
                    <a:cubicBezTo>
                      <a:pt x="3698438" y="2669480"/>
                      <a:pt x="3693202" y="2662310"/>
                      <a:pt x="3692548" y="2654489"/>
                    </a:cubicBezTo>
                    <a:lnTo>
                      <a:pt x="3692548" y="2650578"/>
                    </a:lnTo>
                    <a:cubicBezTo>
                      <a:pt x="3693857" y="2640801"/>
                      <a:pt x="3701056" y="2630373"/>
                      <a:pt x="3714801" y="2621900"/>
                    </a:cubicBezTo>
                    <a:lnTo>
                      <a:pt x="3834573" y="2553463"/>
                    </a:lnTo>
                    <a:cubicBezTo>
                      <a:pt x="3849626" y="2544338"/>
                      <a:pt x="3868606" y="2540427"/>
                      <a:pt x="3886932" y="2540427"/>
                    </a:cubicBezTo>
                    <a:close/>
                    <a:moveTo>
                      <a:pt x="4192605" y="2410813"/>
                    </a:moveTo>
                    <a:cubicBezTo>
                      <a:pt x="4202394" y="2410813"/>
                      <a:pt x="4211530" y="2412775"/>
                      <a:pt x="4218709" y="2416698"/>
                    </a:cubicBezTo>
                    <a:lnTo>
                      <a:pt x="4383166" y="2511508"/>
                    </a:lnTo>
                    <a:lnTo>
                      <a:pt x="4383166" y="2543548"/>
                    </a:lnTo>
                    <a:cubicBezTo>
                      <a:pt x="4381861" y="2544201"/>
                      <a:pt x="4380556" y="2545509"/>
                      <a:pt x="4378598" y="2546163"/>
                    </a:cubicBezTo>
                    <a:lnTo>
                      <a:pt x="4224583" y="2635743"/>
                    </a:lnTo>
                    <a:cubicBezTo>
                      <a:pt x="4223277" y="2636396"/>
                      <a:pt x="4221972" y="2637050"/>
                      <a:pt x="4220667" y="2637704"/>
                    </a:cubicBezTo>
                    <a:lnTo>
                      <a:pt x="4165195" y="2637704"/>
                    </a:lnTo>
                    <a:lnTo>
                      <a:pt x="4000738" y="2542894"/>
                    </a:lnTo>
                    <a:lnTo>
                      <a:pt x="4000738" y="2511508"/>
                    </a:lnTo>
                    <a:cubicBezTo>
                      <a:pt x="4002043" y="2510854"/>
                      <a:pt x="4003348" y="2510200"/>
                      <a:pt x="4004654" y="2508893"/>
                    </a:cubicBezTo>
                    <a:lnTo>
                      <a:pt x="4159322" y="2419313"/>
                    </a:lnTo>
                    <a:cubicBezTo>
                      <a:pt x="4169111" y="2413428"/>
                      <a:pt x="4181510" y="2410813"/>
                      <a:pt x="4192605" y="2410813"/>
                    </a:cubicBezTo>
                    <a:close/>
                    <a:moveTo>
                      <a:pt x="3058418" y="2382010"/>
                    </a:moveTo>
                    <a:cubicBezTo>
                      <a:pt x="3068208" y="2382010"/>
                      <a:pt x="3077344" y="2383972"/>
                      <a:pt x="3083870" y="2387895"/>
                    </a:cubicBezTo>
                    <a:lnTo>
                      <a:pt x="3248327" y="2483359"/>
                    </a:lnTo>
                    <a:lnTo>
                      <a:pt x="3248327" y="2514745"/>
                    </a:lnTo>
                    <a:cubicBezTo>
                      <a:pt x="3247675" y="2516052"/>
                      <a:pt x="3246370" y="2516706"/>
                      <a:pt x="3244412" y="2517360"/>
                    </a:cubicBezTo>
                    <a:lnTo>
                      <a:pt x="3089744" y="2606940"/>
                    </a:lnTo>
                    <a:cubicBezTo>
                      <a:pt x="3088438" y="2607593"/>
                      <a:pt x="3087786" y="2608247"/>
                      <a:pt x="3085828" y="2608901"/>
                    </a:cubicBezTo>
                    <a:lnTo>
                      <a:pt x="3031009" y="2608901"/>
                    </a:lnTo>
                    <a:lnTo>
                      <a:pt x="2865899" y="2514091"/>
                    </a:lnTo>
                    <a:lnTo>
                      <a:pt x="2865899" y="2482705"/>
                    </a:lnTo>
                    <a:cubicBezTo>
                      <a:pt x="2867857" y="2481397"/>
                      <a:pt x="2869162" y="2480744"/>
                      <a:pt x="2870467" y="2479436"/>
                    </a:cubicBezTo>
                    <a:lnTo>
                      <a:pt x="3025135" y="2390510"/>
                    </a:lnTo>
                    <a:cubicBezTo>
                      <a:pt x="3034925" y="2384625"/>
                      <a:pt x="3047324" y="2382010"/>
                      <a:pt x="3058418" y="2382010"/>
                    </a:cubicBezTo>
                    <a:close/>
                    <a:moveTo>
                      <a:pt x="3611109" y="2376249"/>
                    </a:moveTo>
                    <a:cubicBezTo>
                      <a:pt x="3620881" y="2376249"/>
                      <a:pt x="3629351" y="2377557"/>
                      <a:pt x="3636517" y="2382134"/>
                    </a:cubicBezTo>
                    <a:lnTo>
                      <a:pt x="3801346" y="2477598"/>
                    </a:lnTo>
                    <a:lnTo>
                      <a:pt x="3801346" y="2508330"/>
                    </a:lnTo>
                    <a:cubicBezTo>
                      <a:pt x="3800044" y="2508984"/>
                      <a:pt x="3798740" y="2510291"/>
                      <a:pt x="3796786" y="2510945"/>
                    </a:cubicBezTo>
                    <a:lnTo>
                      <a:pt x="3642381" y="2601179"/>
                    </a:lnTo>
                    <a:cubicBezTo>
                      <a:pt x="3641078" y="2601832"/>
                      <a:pt x="3639775" y="2602486"/>
                      <a:pt x="3638472" y="2603140"/>
                    </a:cubicBezTo>
                    <a:lnTo>
                      <a:pt x="3583095" y="2603140"/>
                    </a:lnTo>
                    <a:lnTo>
                      <a:pt x="3418917" y="2508330"/>
                    </a:lnTo>
                    <a:lnTo>
                      <a:pt x="3418917" y="2476944"/>
                    </a:lnTo>
                    <a:cubicBezTo>
                      <a:pt x="3420220" y="2475636"/>
                      <a:pt x="3422174" y="2474983"/>
                      <a:pt x="3423477" y="2473675"/>
                    </a:cubicBezTo>
                    <a:lnTo>
                      <a:pt x="3577883" y="2384095"/>
                    </a:lnTo>
                    <a:cubicBezTo>
                      <a:pt x="3587655" y="2378864"/>
                      <a:pt x="3599382" y="2376249"/>
                      <a:pt x="3611109" y="2376249"/>
                    </a:cubicBezTo>
                    <a:close/>
                    <a:moveTo>
                      <a:pt x="4442372" y="2255276"/>
                    </a:moveTo>
                    <a:cubicBezTo>
                      <a:pt x="4455449" y="2255276"/>
                      <a:pt x="4469180" y="2257891"/>
                      <a:pt x="4478988" y="2263776"/>
                    </a:cubicBezTo>
                    <a:lnTo>
                      <a:pt x="4894834" y="2503725"/>
                    </a:lnTo>
                    <a:cubicBezTo>
                      <a:pt x="4906603" y="2510917"/>
                      <a:pt x="4912487" y="2519416"/>
                      <a:pt x="4913141" y="2527916"/>
                    </a:cubicBezTo>
                    <a:lnTo>
                      <a:pt x="4913141" y="2531839"/>
                    </a:lnTo>
                    <a:cubicBezTo>
                      <a:pt x="4912487" y="2540338"/>
                      <a:pt x="4906603" y="2548838"/>
                      <a:pt x="4894834" y="2554722"/>
                    </a:cubicBezTo>
                    <a:lnTo>
                      <a:pt x="4492719" y="2787479"/>
                    </a:lnTo>
                    <a:lnTo>
                      <a:pt x="4404449" y="2787479"/>
                    </a:lnTo>
                    <a:lnTo>
                      <a:pt x="4273027" y="2711637"/>
                    </a:lnTo>
                    <a:cubicBezTo>
                      <a:pt x="4248834" y="2697253"/>
                      <a:pt x="4248834" y="2675023"/>
                      <a:pt x="4272373" y="2660640"/>
                    </a:cubicBezTo>
                    <a:lnTo>
                      <a:pt x="4456103" y="2554722"/>
                    </a:lnTo>
                    <a:cubicBezTo>
                      <a:pt x="4480949" y="2540338"/>
                      <a:pt x="4480949" y="2517455"/>
                      <a:pt x="4456103" y="2503071"/>
                    </a:cubicBezTo>
                    <a:lnTo>
                      <a:pt x="4260603" y="2389961"/>
                    </a:lnTo>
                    <a:cubicBezTo>
                      <a:pt x="4252103" y="2384731"/>
                      <a:pt x="4246873" y="2378193"/>
                      <a:pt x="4245565" y="2371655"/>
                    </a:cubicBezTo>
                    <a:lnTo>
                      <a:pt x="4245565" y="2365770"/>
                    </a:lnTo>
                    <a:cubicBezTo>
                      <a:pt x="4246873" y="2359232"/>
                      <a:pt x="4251450" y="2353348"/>
                      <a:pt x="4259950" y="2348117"/>
                    </a:cubicBezTo>
                    <a:lnTo>
                      <a:pt x="4406411" y="2263776"/>
                    </a:lnTo>
                    <a:cubicBezTo>
                      <a:pt x="4416219" y="2257891"/>
                      <a:pt x="4429296" y="2255276"/>
                      <a:pt x="4442372" y="2255276"/>
                    </a:cubicBezTo>
                    <a:close/>
                    <a:moveTo>
                      <a:pt x="3905227" y="2243756"/>
                    </a:moveTo>
                    <a:cubicBezTo>
                      <a:pt x="3915017" y="2243756"/>
                      <a:pt x="3924153" y="2246364"/>
                      <a:pt x="3930679" y="2250276"/>
                    </a:cubicBezTo>
                    <a:lnTo>
                      <a:pt x="4095136" y="2344815"/>
                    </a:lnTo>
                    <a:lnTo>
                      <a:pt x="4095136" y="2376110"/>
                    </a:lnTo>
                    <a:cubicBezTo>
                      <a:pt x="4093831" y="2377414"/>
                      <a:pt x="4092526" y="2378066"/>
                      <a:pt x="4091221" y="2378718"/>
                    </a:cubicBezTo>
                    <a:lnTo>
                      <a:pt x="3936553" y="2468041"/>
                    </a:lnTo>
                    <a:cubicBezTo>
                      <a:pt x="3935247" y="2469345"/>
                      <a:pt x="3933290" y="2469997"/>
                      <a:pt x="3931984" y="2470649"/>
                    </a:cubicBezTo>
                    <a:lnTo>
                      <a:pt x="3877165" y="2470649"/>
                    </a:lnTo>
                    <a:lnTo>
                      <a:pt x="3712708" y="2375458"/>
                    </a:lnTo>
                    <a:lnTo>
                      <a:pt x="3712708" y="2344815"/>
                    </a:lnTo>
                    <a:cubicBezTo>
                      <a:pt x="3714013" y="2343511"/>
                      <a:pt x="3715971" y="2342859"/>
                      <a:pt x="3717276" y="2341555"/>
                    </a:cubicBezTo>
                    <a:lnTo>
                      <a:pt x="3871944" y="2252232"/>
                    </a:lnTo>
                    <a:cubicBezTo>
                      <a:pt x="3881081" y="2247016"/>
                      <a:pt x="3893480" y="2243756"/>
                      <a:pt x="3905227" y="2243756"/>
                    </a:cubicBezTo>
                    <a:close/>
                    <a:moveTo>
                      <a:pt x="3337809" y="2220713"/>
                    </a:moveTo>
                    <a:cubicBezTo>
                      <a:pt x="3346946" y="2220713"/>
                      <a:pt x="3356082" y="2222669"/>
                      <a:pt x="3363261" y="2226581"/>
                    </a:cubicBezTo>
                    <a:lnTo>
                      <a:pt x="3527717" y="2321772"/>
                    </a:lnTo>
                    <a:lnTo>
                      <a:pt x="3527717" y="2353067"/>
                    </a:lnTo>
                    <a:cubicBezTo>
                      <a:pt x="3526412" y="2354371"/>
                      <a:pt x="3525107" y="2355023"/>
                      <a:pt x="3523149" y="2355675"/>
                    </a:cubicBezTo>
                    <a:lnTo>
                      <a:pt x="3369134" y="2444998"/>
                    </a:lnTo>
                    <a:cubicBezTo>
                      <a:pt x="3367829" y="2446302"/>
                      <a:pt x="3365871" y="2446954"/>
                      <a:pt x="3364566" y="2447606"/>
                    </a:cubicBezTo>
                    <a:lnTo>
                      <a:pt x="3309747" y="2447606"/>
                    </a:lnTo>
                    <a:lnTo>
                      <a:pt x="3145291" y="2352415"/>
                    </a:lnTo>
                    <a:lnTo>
                      <a:pt x="3145291" y="2321120"/>
                    </a:lnTo>
                    <a:cubicBezTo>
                      <a:pt x="3146596" y="2320468"/>
                      <a:pt x="3147901" y="2319816"/>
                      <a:pt x="3149207" y="2318512"/>
                    </a:cubicBezTo>
                    <a:lnTo>
                      <a:pt x="3304527" y="2229189"/>
                    </a:lnTo>
                    <a:cubicBezTo>
                      <a:pt x="3313663" y="2223973"/>
                      <a:pt x="3326063" y="2220713"/>
                      <a:pt x="3337809" y="2220713"/>
                    </a:cubicBezTo>
                    <a:close/>
                    <a:moveTo>
                      <a:pt x="2752454" y="2206312"/>
                    </a:moveTo>
                    <a:cubicBezTo>
                      <a:pt x="2762243" y="2206312"/>
                      <a:pt x="2771379" y="2208920"/>
                      <a:pt x="2777906" y="2212832"/>
                    </a:cubicBezTo>
                    <a:lnTo>
                      <a:pt x="2943015" y="2307370"/>
                    </a:lnTo>
                    <a:lnTo>
                      <a:pt x="2943015" y="2339317"/>
                    </a:lnTo>
                    <a:cubicBezTo>
                      <a:pt x="2942363" y="2340621"/>
                      <a:pt x="2941058" y="2341273"/>
                      <a:pt x="2939100" y="2341925"/>
                    </a:cubicBezTo>
                    <a:lnTo>
                      <a:pt x="2783779" y="2430595"/>
                    </a:lnTo>
                    <a:cubicBezTo>
                      <a:pt x="2782474" y="2431899"/>
                      <a:pt x="2780516" y="2432551"/>
                      <a:pt x="2779211" y="2433203"/>
                    </a:cubicBezTo>
                    <a:lnTo>
                      <a:pt x="2725044" y="2433203"/>
                    </a:lnTo>
                    <a:lnTo>
                      <a:pt x="2560587" y="2338013"/>
                    </a:lnTo>
                    <a:lnTo>
                      <a:pt x="2560587" y="2306718"/>
                    </a:lnTo>
                    <a:cubicBezTo>
                      <a:pt x="2561892" y="2306066"/>
                      <a:pt x="2563197" y="2305414"/>
                      <a:pt x="2564503" y="2304110"/>
                    </a:cubicBezTo>
                    <a:lnTo>
                      <a:pt x="2719171" y="2214788"/>
                    </a:lnTo>
                    <a:cubicBezTo>
                      <a:pt x="2728960" y="2209572"/>
                      <a:pt x="2740707" y="2206312"/>
                      <a:pt x="2752454" y="2206312"/>
                    </a:cubicBezTo>
                    <a:close/>
                    <a:moveTo>
                      <a:pt x="5120912" y="2137184"/>
                    </a:moveTo>
                    <a:cubicBezTo>
                      <a:pt x="5135298" y="2137184"/>
                      <a:pt x="5149030" y="2140427"/>
                      <a:pt x="5159493" y="2146264"/>
                    </a:cubicBezTo>
                    <a:lnTo>
                      <a:pt x="5336701" y="2248085"/>
                    </a:lnTo>
                    <a:cubicBezTo>
                      <a:pt x="5359588" y="2261056"/>
                      <a:pt x="5356972" y="2283755"/>
                      <a:pt x="5330162" y="2298672"/>
                    </a:cubicBezTo>
                    <a:lnTo>
                      <a:pt x="5278504" y="2328505"/>
                    </a:lnTo>
                    <a:cubicBezTo>
                      <a:pt x="5275888" y="2330451"/>
                      <a:pt x="5273272" y="2331748"/>
                      <a:pt x="5270657" y="2332396"/>
                    </a:cubicBezTo>
                    <a:lnTo>
                      <a:pt x="5190226" y="2332396"/>
                    </a:lnTo>
                    <a:lnTo>
                      <a:pt x="5012364" y="2230575"/>
                    </a:lnTo>
                    <a:cubicBezTo>
                      <a:pt x="5003863" y="2226035"/>
                      <a:pt x="4998632" y="2218901"/>
                      <a:pt x="4997324" y="2211767"/>
                    </a:cubicBezTo>
                    <a:lnTo>
                      <a:pt x="4997324" y="2205281"/>
                    </a:lnTo>
                    <a:cubicBezTo>
                      <a:pt x="4998632" y="2196202"/>
                      <a:pt x="5006479" y="2187122"/>
                      <a:pt x="5018903" y="2179340"/>
                    </a:cubicBezTo>
                    <a:lnTo>
                      <a:pt x="5070562" y="2150155"/>
                    </a:lnTo>
                    <a:cubicBezTo>
                      <a:pt x="5084947" y="2141075"/>
                      <a:pt x="5103257" y="2137184"/>
                      <a:pt x="5120912" y="2137184"/>
                    </a:cubicBezTo>
                    <a:close/>
                    <a:moveTo>
                      <a:pt x="4167336" y="2093980"/>
                    </a:moveTo>
                    <a:cubicBezTo>
                      <a:pt x="4177125" y="2093980"/>
                      <a:pt x="4186262" y="2095942"/>
                      <a:pt x="4192788" y="2099865"/>
                    </a:cubicBezTo>
                    <a:lnTo>
                      <a:pt x="4357244" y="2194675"/>
                    </a:lnTo>
                    <a:lnTo>
                      <a:pt x="4357244" y="2226715"/>
                    </a:lnTo>
                    <a:cubicBezTo>
                      <a:pt x="4355939" y="2228022"/>
                      <a:pt x="4354634" y="2228676"/>
                      <a:pt x="4353329" y="2229330"/>
                    </a:cubicBezTo>
                    <a:lnTo>
                      <a:pt x="4198661" y="2318256"/>
                    </a:lnTo>
                    <a:cubicBezTo>
                      <a:pt x="4197356" y="2319563"/>
                      <a:pt x="4195398" y="2320217"/>
                      <a:pt x="4194093" y="2320871"/>
                    </a:cubicBezTo>
                    <a:lnTo>
                      <a:pt x="4139927" y="2320871"/>
                    </a:lnTo>
                    <a:lnTo>
                      <a:pt x="3974818" y="2226061"/>
                    </a:lnTo>
                    <a:lnTo>
                      <a:pt x="3974818" y="2195329"/>
                    </a:lnTo>
                    <a:cubicBezTo>
                      <a:pt x="3976123" y="2194021"/>
                      <a:pt x="3978081" y="2193367"/>
                      <a:pt x="3979386" y="2192060"/>
                    </a:cubicBezTo>
                    <a:lnTo>
                      <a:pt x="4134054" y="2102480"/>
                    </a:lnTo>
                    <a:cubicBezTo>
                      <a:pt x="4143843" y="2096595"/>
                      <a:pt x="4156242" y="2093980"/>
                      <a:pt x="4167336" y="2093980"/>
                    </a:cubicBezTo>
                    <a:close/>
                    <a:moveTo>
                      <a:pt x="3628718" y="2085339"/>
                    </a:moveTo>
                    <a:cubicBezTo>
                      <a:pt x="3637855" y="2085339"/>
                      <a:pt x="3646991" y="2087295"/>
                      <a:pt x="3654170" y="2091207"/>
                    </a:cubicBezTo>
                    <a:lnTo>
                      <a:pt x="3818627" y="2185745"/>
                    </a:lnTo>
                    <a:lnTo>
                      <a:pt x="3818627" y="2217040"/>
                    </a:lnTo>
                    <a:cubicBezTo>
                      <a:pt x="3817322" y="2217692"/>
                      <a:pt x="3816017" y="2218996"/>
                      <a:pt x="3814059" y="2219648"/>
                    </a:cubicBezTo>
                    <a:lnTo>
                      <a:pt x="3659391" y="2309622"/>
                    </a:lnTo>
                    <a:cubicBezTo>
                      <a:pt x="3658086" y="2310926"/>
                      <a:pt x="3656128" y="2311578"/>
                      <a:pt x="3654170" y="2312230"/>
                    </a:cubicBezTo>
                    <a:lnTo>
                      <a:pt x="3600656" y="2312230"/>
                    </a:lnTo>
                    <a:lnTo>
                      <a:pt x="3436199" y="2217040"/>
                    </a:lnTo>
                    <a:lnTo>
                      <a:pt x="3436199" y="2185745"/>
                    </a:lnTo>
                    <a:cubicBezTo>
                      <a:pt x="3437504" y="2185093"/>
                      <a:pt x="3438809" y="2184441"/>
                      <a:pt x="3440115" y="2183137"/>
                    </a:cubicBezTo>
                    <a:lnTo>
                      <a:pt x="3594783" y="2093815"/>
                    </a:lnTo>
                    <a:cubicBezTo>
                      <a:pt x="3604572" y="2087947"/>
                      <a:pt x="3616319" y="2085339"/>
                      <a:pt x="3628718" y="2085339"/>
                    </a:cubicBezTo>
                    <a:close/>
                    <a:moveTo>
                      <a:pt x="4652227" y="2079578"/>
                    </a:moveTo>
                    <a:cubicBezTo>
                      <a:pt x="4667918" y="2079578"/>
                      <a:pt x="4681647" y="2082844"/>
                      <a:pt x="4692761" y="2089375"/>
                    </a:cubicBezTo>
                    <a:lnTo>
                      <a:pt x="5151059" y="2353887"/>
                    </a:lnTo>
                    <a:cubicBezTo>
                      <a:pt x="5175249" y="2367603"/>
                      <a:pt x="5171980" y="2391115"/>
                      <a:pt x="5144522" y="2407443"/>
                    </a:cubicBezTo>
                    <a:lnTo>
                      <a:pt x="5025534" y="2475367"/>
                    </a:lnTo>
                    <a:cubicBezTo>
                      <a:pt x="5023573" y="2477327"/>
                      <a:pt x="5020958" y="2478633"/>
                      <a:pt x="5018343" y="2479286"/>
                    </a:cubicBezTo>
                    <a:lnTo>
                      <a:pt x="4932698" y="2479286"/>
                    </a:lnTo>
                    <a:lnTo>
                      <a:pt x="4474400" y="2215426"/>
                    </a:lnTo>
                    <a:cubicBezTo>
                      <a:pt x="4465247" y="2210201"/>
                      <a:pt x="4460017" y="2203017"/>
                      <a:pt x="4458709" y="2195833"/>
                    </a:cubicBezTo>
                    <a:lnTo>
                      <a:pt x="4458709" y="2187996"/>
                    </a:lnTo>
                    <a:cubicBezTo>
                      <a:pt x="4460670" y="2178852"/>
                      <a:pt x="4467862" y="2169055"/>
                      <a:pt x="4480937" y="2161218"/>
                    </a:cubicBezTo>
                    <a:lnTo>
                      <a:pt x="4599925" y="2093293"/>
                    </a:lnTo>
                    <a:cubicBezTo>
                      <a:pt x="4614962" y="2084150"/>
                      <a:pt x="4633921" y="2079578"/>
                      <a:pt x="4652227" y="2079578"/>
                    </a:cubicBezTo>
                    <a:close/>
                    <a:moveTo>
                      <a:pt x="3064179" y="2062297"/>
                    </a:moveTo>
                    <a:cubicBezTo>
                      <a:pt x="3073316" y="2062297"/>
                      <a:pt x="3082452" y="2064253"/>
                      <a:pt x="3089631" y="2068165"/>
                    </a:cubicBezTo>
                    <a:lnTo>
                      <a:pt x="3254088" y="2162703"/>
                    </a:lnTo>
                    <a:lnTo>
                      <a:pt x="3254088" y="2194650"/>
                    </a:lnTo>
                    <a:cubicBezTo>
                      <a:pt x="3252783" y="2195302"/>
                      <a:pt x="3251478" y="2196606"/>
                      <a:pt x="3249520" y="2197258"/>
                    </a:cubicBezTo>
                    <a:lnTo>
                      <a:pt x="3095505" y="2285928"/>
                    </a:lnTo>
                    <a:cubicBezTo>
                      <a:pt x="3093547" y="2287232"/>
                      <a:pt x="3091589" y="2288536"/>
                      <a:pt x="3088979" y="2289188"/>
                    </a:cubicBezTo>
                    <a:lnTo>
                      <a:pt x="3036117" y="2289188"/>
                    </a:lnTo>
                    <a:lnTo>
                      <a:pt x="2871660" y="2193998"/>
                    </a:lnTo>
                    <a:lnTo>
                      <a:pt x="2871660" y="2162051"/>
                    </a:lnTo>
                    <a:cubicBezTo>
                      <a:pt x="2872965" y="2161399"/>
                      <a:pt x="2874270" y="2160747"/>
                      <a:pt x="2875576" y="2159443"/>
                    </a:cubicBezTo>
                    <a:lnTo>
                      <a:pt x="3030244" y="2070773"/>
                    </a:lnTo>
                    <a:cubicBezTo>
                      <a:pt x="3040033" y="2065557"/>
                      <a:pt x="3052432" y="2062297"/>
                      <a:pt x="3064179" y="2062297"/>
                    </a:cubicBezTo>
                    <a:close/>
                    <a:moveTo>
                      <a:pt x="4837195" y="1973006"/>
                    </a:moveTo>
                    <a:cubicBezTo>
                      <a:pt x="4852235" y="1973006"/>
                      <a:pt x="4865313" y="1975609"/>
                      <a:pt x="4875776" y="1981465"/>
                    </a:cubicBezTo>
                    <a:lnTo>
                      <a:pt x="5053638" y="2084276"/>
                    </a:lnTo>
                    <a:cubicBezTo>
                      <a:pt x="5062793" y="2089481"/>
                      <a:pt x="5067370" y="2095988"/>
                      <a:pt x="5068678" y="2103146"/>
                    </a:cubicBezTo>
                    <a:lnTo>
                      <a:pt x="5068678" y="2109653"/>
                    </a:lnTo>
                    <a:cubicBezTo>
                      <a:pt x="5067370" y="2118112"/>
                      <a:pt x="5060177" y="2127873"/>
                      <a:pt x="5047099" y="2135031"/>
                    </a:cubicBezTo>
                    <a:lnTo>
                      <a:pt x="4995441" y="2164963"/>
                    </a:lnTo>
                    <a:cubicBezTo>
                      <a:pt x="4993479" y="2166264"/>
                      <a:pt x="4991517" y="2167566"/>
                      <a:pt x="4988902" y="2168216"/>
                    </a:cubicBezTo>
                    <a:lnTo>
                      <a:pt x="4906509" y="2168216"/>
                    </a:lnTo>
                    <a:lnTo>
                      <a:pt x="4728647" y="2066056"/>
                    </a:lnTo>
                    <a:cubicBezTo>
                      <a:pt x="4706414" y="2053042"/>
                      <a:pt x="4709030" y="2030268"/>
                      <a:pt x="4735186" y="2015302"/>
                    </a:cubicBezTo>
                    <a:lnTo>
                      <a:pt x="4786844" y="1985369"/>
                    </a:lnTo>
                    <a:cubicBezTo>
                      <a:pt x="4801230" y="1976910"/>
                      <a:pt x="4820194" y="1973006"/>
                      <a:pt x="4837195" y="1973006"/>
                    </a:cubicBezTo>
                    <a:close/>
                    <a:moveTo>
                      <a:pt x="3890827" y="1932683"/>
                    </a:moveTo>
                    <a:cubicBezTo>
                      <a:pt x="3899964" y="1932683"/>
                      <a:pt x="3909100" y="1934645"/>
                      <a:pt x="3916279" y="1938568"/>
                    </a:cubicBezTo>
                    <a:lnTo>
                      <a:pt x="4080735" y="2034032"/>
                    </a:lnTo>
                    <a:lnTo>
                      <a:pt x="4080735" y="2065418"/>
                    </a:lnTo>
                    <a:cubicBezTo>
                      <a:pt x="4079430" y="2066725"/>
                      <a:pt x="4078125" y="2067379"/>
                      <a:pt x="4076820" y="2068033"/>
                    </a:cubicBezTo>
                    <a:lnTo>
                      <a:pt x="3921500" y="2157613"/>
                    </a:lnTo>
                    <a:cubicBezTo>
                      <a:pt x="3920195" y="2158266"/>
                      <a:pt x="3919542" y="2158920"/>
                      <a:pt x="3918237" y="2159574"/>
                    </a:cubicBezTo>
                    <a:lnTo>
                      <a:pt x="3862765" y="2159574"/>
                    </a:lnTo>
                    <a:lnTo>
                      <a:pt x="3698309" y="2064764"/>
                    </a:lnTo>
                    <a:lnTo>
                      <a:pt x="3698309" y="2033378"/>
                    </a:lnTo>
                    <a:cubicBezTo>
                      <a:pt x="3699614" y="2032724"/>
                      <a:pt x="3700919" y="2032070"/>
                      <a:pt x="3702225" y="2030763"/>
                    </a:cubicBezTo>
                    <a:lnTo>
                      <a:pt x="3857545" y="1941183"/>
                    </a:lnTo>
                    <a:cubicBezTo>
                      <a:pt x="3866681" y="1935298"/>
                      <a:pt x="3879081" y="1932683"/>
                      <a:pt x="3890827" y="1932683"/>
                    </a:cubicBezTo>
                    <a:close/>
                    <a:moveTo>
                      <a:pt x="3351882" y="1924042"/>
                    </a:moveTo>
                    <a:cubicBezTo>
                      <a:pt x="3361003" y="1924042"/>
                      <a:pt x="3370124" y="1925350"/>
                      <a:pt x="3377290" y="1929273"/>
                    </a:cubicBezTo>
                    <a:lnTo>
                      <a:pt x="3542120" y="2024736"/>
                    </a:lnTo>
                    <a:lnTo>
                      <a:pt x="3542120" y="2056122"/>
                    </a:lnTo>
                    <a:cubicBezTo>
                      <a:pt x="3540816" y="2056775"/>
                      <a:pt x="3539514" y="2058083"/>
                      <a:pt x="3537559" y="2058737"/>
                    </a:cubicBezTo>
                    <a:lnTo>
                      <a:pt x="3383154" y="2148316"/>
                    </a:lnTo>
                    <a:cubicBezTo>
                      <a:pt x="3381851" y="2149623"/>
                      <a:pt x="3379896" y="2150277"/>
                      <a:pt x="3377942" y="2150931"/>
                    </a:cubicBezTo>
                    <a:lnTo>
                      <a:pt x="3323868" y="2150931"/>
                    </a:lnTo>
                    <a:lnTo>
                      <a:pt x="3159690" y="2056122"/>
                    </a:lnTo>
                    <a:lnTo>
                      <a:pt x="3159690" y="2024736"/>
                    </a:lnTo>
                    <a:cubicBezTo>
                      <a:pt x="3161644" y="2023429"/>
                      <a:pt x="3162947" y="2022775"/>
                      <a:pt x="3164250" y="2021467"/>
                    </a:cubicBezTo>
                    <a:lnTo>
                      <a:pt x="3318656" y="1931888"/>
                    </a:lnTo>
                    <a:cubicBezTo>
                      <a:pt x="3327777" y="1926657"/>
                      <a:pt x="3340155" y="1924042"/>
                      <a:pt x="3351882" y="1924042"/>
                    </a:cubicBezTo>
                    <a:close/>
                    <a:moveTo>
                      <a:pt x="4366076" y="1909640"/>
                    </a:moveTo>
                    <a:cubicBezTo>
                      <a:pt x="4375213" y="1909640"/>
                      <a:pt x="4385002" y="1911602"/>
                      <a:pt x="4391528" y="1915525"/>
                    </a:cubicBezTo>
                    <a:lnTo>
                      <a:pt x="4555985" y="2010989"/>
                    </a:lnTo>
                    <a:lnTo>
                      <a:pt x="4555985" y="2042375"/>
                    </a:lnTo>
                    <a:cubicBezTo>
                      <a:pt x="4554680" y="2043682"/>
                      <a:pt x="4553375" y="2044336"/>
                      <a:pt x="4552070" y="2044990"/>
                    </a:cubicBezTo>
                    <a:lnTo>
                      <a:pt x="4396749" y="2134570"/>
                    </a:lnTo>
                    <a:cubicBezTo>
                      <a:pt x="4395444" y="2135223"/>
                      <a:pt x="4394791" y="2135877"/>
                      <a:pt x="4393486" y="2136531"/>
                    </a:cubicBezTo>
                    <a:lnTo>
                      <a:pt x="4338014" y="2136531"/>
                    </a:lnTo>
                    <a:lnTo>
                      <a:pt x="4173557" y="2041721"/>
                    </a:lnTo>
                    <a:lnTo>
                      <a:pt x="4173557" y="2010335"/>
                    </a:lnTo>
                    <a:cubicBezTo>
                      <a:pt x="4174862" y="2009681"/>
                      <a:pt x="4176167" y="2009027"/>
                      <a:pt x="4177473" y="2007720"/>
                    </a:cubicBezTo>
                    <a:lnTo>
                      <a:pt x="4332793" y="1918140"/>
                    </a:lnTo>
                    <a:cubicBezTo>
                      <a:pt x="4341930" y="1912255"/>
                      <a:pt x="4354329" y="1909640"/>
                      <a:pt x="4366076" y="1909640"/>
                    </a:cubicBezTo>
                    <a:close/>
                    <a:moveTo>
                      <a:pt x="2790224" y="1903880"/>
                    </a:moveTo>
                    <a:cubicBezTo>
                      <a:pt x="2799996" y="1903880"/>
                      <a:pt x="2809117" y="1905836"/>
                      <a:pt x="2816284" y="1909748"/>
                    </a:cubicBezTo>
                    <a:lnTo>
                      <a:pt x="2980460" y="2004939"/>
                    </a:lnTo>
                    <a:lnTo>
                      <a:pt x="2980460" y="2036234"/>
                    </a:lnTo>
                    <a:cubicBezTo>
                      <a:pt x="2979158" y="2036886"/>
                      <a:pt x="2977855" y="2038190"/>
                      <a:pt x="2975900" y="2038842"/>
                    </a:cubicBezTo>
                    <a:lnTo>
                      <a:pt x="2821496" y="2128165"/>
                    </a:lnTo>
                    <a:cubicBezTo>
                      <a:pt x="2820193" y="2129469"/>
                      <a:pt x="2818238" y="2130121"/>
                      <a:pt x="2816935" y="2130773"/>
                    </a:cubicBezTo>
                    <a:lnTo>
                      <a:pt x="2762861" y="2130773"/>
                    </a:lnTo>
                    <a:lnTo>
                      <a:pt x="2598033" y="2035582"/>
                    </a:lnTo>
                    <a:lnTo>
                      <a:pt x="2598033" y="2004939"/>
                    </a:lnTo>
                    <a:cubicBezTo>
                      <a:pt x="2599987" y="2003635"/>
                      <a:pt x="2601290" y="2002983"/>
                      <a:pt x="2602593" y="2001679"/>
                    </a:cubicBezTo>
                    <a:lnTo>
                      <a:pt x="2756998" y="1912356"/>
                    </a:lnTo>
                    <a:cubicBezTo>
                      <a:pt x="2766770" y="1907140"/>
                      <a:pt x="2779149" y="1903880"/>
                      <a:pt x="2790224" y="1903880"/>
                    </a:cubicBezTo>
                    <a:close/>
                    <a:moveTo>
                      <a:pt x="4552325" y="1805949"/>
                    </a:moveTo>
                    <a:cubicBezTo>
                      <a:pt x="4567397" y="1805949"/>
                      <a:pt x="4581158" y="1809192"/>
                      <a:pt x="4591643" y="1815029"/>
                    </a:cubicBezTo>
                    <a:lnTo>
                      <a:pt x="4769232" y="1916850"/>
                    </a:lnTo>
                    <a:cubicBezTo>
                      <a:pt x="4792168" y="1929821"/>
                      <a:pt x="4789546" y="1952520"/>
                      <a:pt x="4762679" y="1967437"/>
                    </a:cubicBezTo>
                    <a:lnTo>
                      <a:pt x="4710909" y="1997270"/>
                    </a:lnTo>
                    <a:cubicBezTo>
                      <a:pt x="4708288" y="1999216"/>
                      <a:pt x="4706322" y="2000513"/>
                      <a:pt x="4703046" y="2001161"/>
                    </a:cubicBezTo>
                    <a:lnTo>
                      <a:pt x="4622443" y="2001161"/>
                    </a:lnTo>
                    <a:lnTo>
                      <a:pt x="4444199" y="1899340"/>
                    </a:lnTo>
                    <a:cubicBezTo>
                      <a:pt x="4421263" y="1886369"/>
                      <a:pt x="4423884" y="1863670"/>
                      <a:pt x="4450752" y="1848753"/>
                    </a:cubicBezTo>
                    <a:lnTo>
                      <a:pt x="4502521" y="1818920"/>
                    </a:lnTo>
                    <a:cubicBezTo>
                      <a:pt x="4516938" y="1810489"/>
                      <a:pt x="4535287" y="1805949"/>
                      <a:pt x="4552325" y="1805949"/>
                    </a:cubicBezTo>
                    <a:close/>
                    <a:moveTo>
                      <a:pt x="3613666" y="1774266"/>
                    </a:moveTo>
                    <a:cubicBezTo>
                      <a:pt x="3623455" y="1774266"/>
                      <a:pt x="3632591" y="1775574"/>
                      <a:pt x="3639770" y="1780151"/>
                    </a:cubicBezTo>
                    <a:lnTo>
                      <a:pt x="3804226" y="1875614"/>
                    </a:lnTo>
                    <a:lnTo>
                      <a:pt x="3804226" y="1906346"/>
                    </a:lnTo>
                    <a:cubicBezTo>
                      <a:pt x="3802921" y="1906999"/>
                      <a:pt x="3801616" y="1908307"/>
                      <a:pt x="3799658" y="1908961"/>
                    </a:cubicBezTo>
                    <a:lnTo>
                      <a:pt x="3644991" y="1999194"/>
                    </a:lnTo>
                    <a:cubicBezTo>
                      <a:pt x="3644338" y="1999847"/>
                      <a:pt x="3643033" y="2000501"/>
                      <a:pt x="3641728" y="2001155"/>
                    </a:cubicBezTo>
                    <a:lnTo>
                      <a:pt x="3585604" y="2001155"/>
                    </a:lnTo>
                    <a:lnTo>
                      <a:pt x="3421800" y="1906346"/>
                    </a:lnTo>
                    <a:lnTo>
                      <a:pt x="3421800" y="1874960"/>
                    </a:lnTo>
                    <a:cubicBezTo>
                      <a:pt x="3423105" y="1873653"/>
                      <a:pt x="3424410" y="1872999"/>
                      <a:pt x="3425716" y="1871691"/>
                    </a:cubicBezTo>
                    <a:lnTo>
                      <a:pt x="3580383" y="1782112"/>
                    </a:lnTo>
                    <a:cubicBezTo>
                      <a:pt x="3590172" y="1776881"/>
                      <a:pt x="3602572" y="1774266"/>
                      <a:pt x="3613666" y="1774266"/>
                    </a:cubicBezTo>
                    <a:close/>
                    <a:moveTo>
                      <a:pt x="3075048" y="1765625"/>
                    </a:moveTo>
                    <a:cubicBezTo>
                      <a:pt x="3084837" y="1765625"/>
                      <a:pt x="3093973" y="1767587"/>
                      <a:pt x="3100500" y="1771510"/>
                    </a:cubicBezTo>
                    <a:lnTo>
                      <a:pt x="3265609" y="1866974"/>
                    </a:lnTo>
                    <a:lnTo>
                      <a:pt x="3265609" y="1898360"/>
                    </a:lnTo>
                    <a:cubicBezTo>
                      <a:pt x="3264957" y="1899667"/>
                      <a:pt x="3263652" y="1900321"/>
                      <a:pt x="3261694" y="1900975"/>
                    </a:cubicBezTo>
                    <a:lnTo>
                      <a:pt x="3106373" y="1990555"/>
                    </a:lnTo>
                    <a:cubicBezTo>
                      <a:pt x="3105068" y="1991208"/>
                      <a:pt x="3103763" y="1991862"/>
                      <a:pt x="3102457" y="1992516"/>
                    </a:cubicBezTo>
                    <a:lnTo>
                      <a:pt x="3047638" y="1992516"/>
                    </a:lnTo>
                    <a:lnTo>
                      <a:pt x="2883181" y="1897706"/>
                    </a:lnTo>
                    <a:lnTo>
                      <a:pt x="2883181" y="1865666"/>
                    </a:lnTo>
                    <a:cubicBezTo>
                      <a:pt x="2884486" y="1865012"/>
                      <a:pt x="2885791" y="1864359"/>
                      <a:pt x="2887097" y="1863051"/>
                    </a:cubicBezTo>
                    <a:lnTo>
                      <a:pt x="3041765" y="1774125"/>
                    </a:lnTo>
                    <a:cubicBezTo>
                      <a:pt x="3051554" y="1768240"/>
                      <a:pt x="3063301" y="1765625"/>
                      <a:pt x="3075048" y="1765625"/>
                    </a:cubicBezTo>
                    <a:close/>
                    <a:moveTo>
                      <a:pt x="4083806" y="1745463"/>
                    </a:moveTo>
                    <a:cubicBezTo>
                      <a:pt x="4092943" y="1745463"/>
                      <a:pt x="4102732" y="1746771"/>
                      <a:pt x="4109258" y="1751348"/>
                    </a:cubicBezTo>
                    <a:lnTo>
                      <a:pt x="4273715" y="1846157"/>
                    </a:lnTo>
                    <a:lnTo>
                      <a:pt x="4273715" y="1877543"/>
                    </a:lnTo>
                    <a:cubicBezTo>
                      <a:pt x="4272410" y="1878850"/>
                      <a:pt x="4271105" y="1879504"/>
                      <a:pt x="4269800" y="1880158"/>
                    </a:cubicBezTo>
                    <a:lnTo>
                      <a:pt x="4114479" y="1969737"/>
                    </a:lnTo>
                    <a:cubicBezTo>
                      <a:pt x="4113174" y="1971044"/>
                      <a:pt x="4111216" y="1971698"/>
                      <a:pt x="4109911" y="1972352"/>
                    </a:cubicBezTo>
                    <a:lnTo>
                      <a:pt x="4055744" y="1972352"/>
                    </a:lnTo>
                    <a:lnTo>
                      <a:pt x="3891287" y="1877543"/>
                    </a:lnTo>
                    <a:lnTo>
                      <a:pt x="3891287" y="1845503"/>
                    </a:lnTo>
                    <a:cubicBezTo>
                      <a:pt x="3892592" y="1844850"/>
                      <a:pt x="3893897" y="1844196"/>
                      <a:pt x="3895203" y="1842888"/>
                    </a:cubicBezTo>
                    <a:lnTo>
                      <a:pt x="4050523" y="1753309"/>
                    </a:lnTo>
                    <a:cubicBezTo>
                      <a:pt x="4059660" y="1748078"/>
                      <a:pt x="4072059" y="1745463"/>
                      <a:pt x="4083806" y="1745463"/>
                    </a:cubicBezTo>
                    <a:close/>
                    <a:moveTo>
                      <a:pt x="2519803" y="1745463"/>
                    </a:moveTo>
                    <a:cubicBezTo>
                      <a:pt x="2529592" y="1745463"/>
                      <a:pt x="2538729" y="1747419"/>
                      <a:pt x="2545255" y="1751331"/>
                    </a:cubicBezTo>
                    <a:lnTo>
                      <a:pt x="2709711" y="1845869"/>
                    </a:lnTo>
                    <a:lnTo>
                      <a:pt x="2709711" y="1878468"/>
                    </a:lnTo>
                    <a:cubicBezTo>
                      <a:pt x="2709059" y="1879120"/>
                      <a:pt x="2707754" y="1879772"/>
                      <a:pt x="2705796" y="1880424"/>
                    </a:cubicBezTo>
                    <a:lnTo>
                      <a:pt x="2551128" y="1969746"/>
                    </a:lnTo>
                    <a:cubicBezTo>
                      <a:pt x="2549823" y="1971050"/>
                      <a:pt x="2547865" y="1971702"/>
                      <a:pt x="2545908" y="1972354"/>
                    </a:cubicBezTo>
                    <a:lnTo>
                      <a:pt x="2492394" y="1972354"/>
                    </a:lnTo>
                    <a:lnTo>
                      <a:pt x="2327285" y="1877164"/>
                    </a:lnTo>
                    <a:lnTo>
                      <a:pt x="2327285" y="1846521"/>
                    </a:lnTo>
                    <a:cubicBezTo>
                      <a:pt x="2329243" y="1845217"/>
                      <a:pt x="2330548" y="1844565"/>
                      <a:pt x="2331853" y="1843261"/>
                    </a:cubicBezTo>
                    <a:lnTo>
                      <a:pt x="2486521" y="1753939"/>
                    </a:lnTo>
                    <a:cubicBezTo>
                      <a:pt x="2496310" y="1748071"/>
                      <a:pt x="2508057" y="1745463"/>
                      <a:pt x="2519803" y="1745463"/>
                    </a:cubicBezTo>
                    <a:close/>
                    <a:moveTo>
                      <a:pt x="4267841" y="1644652"/>
                    </a:moveTo>
                    <a:cubicBezTo>
                      <a:pt x="4282168" y="1644652"/>
                      <a:pt x="4295844" y="1647255"/>
                      <a:pt x="4306264" y="1653762"/>
                    </a:cubicBezTo>
                    <a:lnTo>
                      <a:pt x="4483403" y="1755271"/>
                    </a:lnTo>
                    <a:cubicBezTo>
                      <a:pt x="4492521" y="1761127"/>
                      <a:pt x="4497730" y="1767634"/>
                      <a:pt x="4498382" y="1774792"/>
                    </a:cubicBezTo>
                    <a:lnTo>
                      <a:pt x="4498382" y="1781299"/>
                    </a:lnTo>
                    <a:cubicBezTo>
                      <a:pt x="4497079" y="1790409"/>
                      <a:pt x="4489916" y="1799519"/>
                      <a:pt x="4476891" y="1806677"/>
                    </a:cubicBezTo>
                    <a:lnTo>
                      <a:pt x="4425442" y="1836609"/>
                    </a:lnTo>
                    <a:cubicBezTo>
                      <a:pt x="4423488" y="1837910"/>
                      <a:pt x="4421535" y="1839212"/>
                      <a:pt x="4419581" y="1839862"/>
                    </a:cubicBezTo>
                    <a:lnTo>
                      <a:pt x="4336873" y="1839862"/>
                    </a:lnTo>
                    <a:lnTo>
                      <a:pt x="4159734" y="1737702"/>
                    </a:lnTo>
                    <a:cubicBezTo>
                      <a:pt x="4151267" y="1733147"/>
                      <a:pt x="4146057" y="1725989"/>
                      <a:pt x="4144755" y="1719482"/>
                    </a:cubicBezTo>
                    <a:lnTo>
                      <a:pt x="4144755" y="1712975"/>
                    </a:lnTo>
                    <a:cubicBezTo>
                      <a:pt x="4146709" y="1703866"/>
                      <a:pt x="4153872" y="1694756"/>
                      <a:pt x="4166246" y="1686947"/>
                    </a:cubicBezTo>
                    <a:lnTo>
                      <a:pt x="4217695" y="1657015"/>
                    </a:lnTo>
                    <a:cubicBezTo>
                      <a:pt x="4232022" y="1649207"/>
                      <a:pt x="4250257" y="1644652"/>
                      <a:pt x="4267841" y="1644652"/>
                    </a:cubicBezTo>
                    <a:close/>
                    <a:moveTo>
                      <a:pt x="3337809" y="1612969"/>
                    </a:moveTo>
                    <a:cubicBezTo>
                      <a:pt x="3346946" y="1612969"/>
                      <a:pt x="3356735" y="1614925"/>
                      <a:pt x="3363261" y="1618837"/>
                    </a:cubicBezTo>
                    <a:lnTo>
                      <a:pt x="3527717" y="1714027"/>
                    </a:lnTo>
                    <a:lnTo>
                      <a:pt x="3527717" y="1745974"/>
                    </a:lnTo>
                    <a:cubicBezTo>
                      <a:pt x="3527065" y="1746626"/>
                      <a:pt x="3525760" y="1747278"/>
                      <a:pt x="3523802" y="1747930"/>
                    </a:cubicBezTo>
                    <a:lnTo>
                      <a:pt x="3368482" y="1837252"/>
                    </a:lnTo>
                    <a:cubicBezTo>
                      <a:pt x="3367177" y="1838556"/>
                      <a:pt x="3365871" y="1839208"/>
                      <a:pt x="3363914" y="1839860"/>
                    </a:cubicBezTo>
                    <a:lnTo>
                      <a:pt x="3309747" y="1839860"/>
                    </a:lnTo>
                    <a:lnTo>
                      <a:pt x="3145291" y="1744670"/>
                    </a:lnTo>
                    <a:lnTo>
                      <a:pt x="3145291" y="1713375"/>
                    </a:lnTo>
                    <a:cubicBezTo>
                      <a:pt x="3146596" y="1712723"/>
                      <a:pt x="3147901" y="1712071"/>
                      <a:pt x="3149207" y="1710767"/>
                    </a:cubicBezTo>
                    <a:lnTo>
                      <a:pt x="3304527" y="1621445"/>
                    </a:lnTo>
                    <a:cubicBezTo>
                      <a:pt x="3313663" y="1615577"/>
                      <a:pt x="3326063" y="1612969"/>
                      <a:pt x="3337809" y="1612969"/>
                    </a:cubicBezTo>
                    <a:close/>
                    <a:moveTo>
                      <a:pt x="2798864" y="1604328"/>
                    </a:moveTo>
                    <a:cubicBezTo>
                      <a:pt x="2807985" y="1604328"/>
                      <a:pt x="2817106" y="1606284"/>
                      <a:pt x="2824272" y="1610848"/>
                    </a:cubicBezTo>
                    <a:lnTo>
                      <a:pt x="2989102" y="1705386"/>
                    </a:lnTo>
                    <a:lnTo>
                      <a:pt x="2989102" y="1736682"/>
                    </a:lnTo>
                    <a:cubicBezTo>
                      <a:pt x="2987798" y="1737334"/>
                      <a:pt x="2986496" y="1738638"/>
                      <a:pt x="2984541" y="1739290"/>
                    </a:cubicBezTo>
                    <a:lnTo>
                      <a:pt x="2830136" y="1828613"/>
                    </a:lnTo>
                    <a:cubicBezTo>
                      <a:pt x="2828833" y="1829917"/>
                      <a:pt x="2826878" y="1830569"/>
                      <a:pt x="2825575" y="1831221"/>
                    </a:cubicBezTo>
                    <a:lnTo>
                      <a:pt x="2770850" y="1831221"/>
                    </a:lnTo>
                    <a:lnTo>
                      <a:pt x="2606672" y="1736030"/>
                    </a:lnTo>
                    <a:lnTo>
                      <a:pt x="2606672" y="1705386"/>
                    </a:lnTo>
                    <a:cubicBezTo>
                      <a:pt x="2608626" y="1704082"/>
                      <a:pt x="2609929" y="1703430"/>
                      <a:pt x="2611232" y="1702126"/>
                    </a:cubicBezTo>
                    <a:lnTo>
                      <a:pt x="2764986" y="1612804"/>
                    </a:lnTo>
                    <a:cubicBezTo>
                      <a:pt x="2774759" y="1607588"/>
                      <a:pt x="2787137" y="1604328"/>
                      <a:pt x="2798864" y="1604328"/>
                    </a:cubicBezTo>
                    <a:close/>
                    <a:moveTo>
                      <a:pt x="2246173" y="1589927"/>
                    </a:moveTo>
                    <a:cubicBezTo>
                      <a:pt x="2255963" y="1589927"/>
                      <a:pt x="2265099" y="1591234"/>
                      <a:pt x="2271625" y="1595811"/>
                    </a:cubicBezTo>
                    <a:lnTo>
                      <a:pt x="2436082" y="1690621"/>
                    </a:lnTo>
                    <a:lnTo>
                      <a:pt x="2436082" y="1722660"/>
                    </a:lnTo>
                    <a:cubicBezTo>
                      <a:pt x="2435430" y="1723314"/>
                      <a:pt x="2434125" y="1723968"/>
                      <a:pt x="2432167" y="1724622"/>
                    </a:cubicBezTo>
                    <a:lnTo>
                      <a:pt x="2277499" y="1814201"/>
                    </a:lnTo>
                    <a:cubicBezTo>
                      <a:pt x="2276193" y="1815508"/>
                      <a:pt x="2274236" y="1816162"/>
                      <a:pt x="2272278" y="1816816"/>
                    </a:cubicBezTo>
                    <a:lnTo>
                      <a:pt x="2218764" y="1816816"/>
                    </a:lnTo>
                    <a:lnTo>
                      <a:pt x="2053654" y="1722006"/>
                    </a:lnTo>
                    <a:lnTo>
                      <a:pt x="2053654" y="1690621"/>
                    </a:lnTo>
                    <a:cubicBezTo>
                      <a:pt x="2054959" y="1689967"/>
                      <a:pt x="2056264" y="1689313"/>
                      <a:pt x="2057570" y="1688006"/>
                    </a:cubicBezTo>
                    <a:lnTo>
                      <a:pt x="2212890" y="1597773"/>
                    </a:lnTo>
                    <a:cubicBezTo>
                      <a:pt x="2222027" y="1592542"/>
                      <a:pt x="2234426" y="1589927"/>
                      <a:pt x="2246173" y="1589927"/>
                    </a:cubicBezTo>
                    <a:close/>
                    <a:moveTo>
                      <a:pt x="3801536" y="1581286"/>
                    </a:moveTo>
                    <a:cubicBezTo>
                      <a:pt x="3810673" y="1581286"/>
                      <a:pt x="3820462" y="1583247"/>
                      <a:pt x="3826988" y="1587171"/>
                    </a:cubicBezTo>
                    <a:lnTo>
                      <a:pt x="3991445" y="1682635"/>
                    </a:lnTo>
                    <a:lnTo>
                      <a:pt x="3991445" y="1714020"/>
                    </a:lnTo>
                    <a:cubicBezTo>
                      <a:pt x="3990793" y="1715328"/>
                      <a:pt x="3988835" y="1715982"/>
                      <a:pt x="3987530" y="1716636"/>
                    </a:cubicBezTo>
                    <a:lnTo>
                      <a:pt x="3832209" y="1806216"/>
                    </a:lnTo>
                    <a:cubicBezTo>
                      <a:pt x="3831556" y="1806869"/>
                      <a:pt x="3830251" y="1807523"/>
                      <a:pt x="3828946" y="1808177"/>
                    </a:cubicBezTo>
                    <a:lnTo>
                      <a:pt x="3773474" y="1808177"/>
                    </a:lnTo>
                    <a:lnTo>
                      <a:pt x="3609017" y="1713366"/>
                    </a:lnTo>
                    <a:lnTo>
                      <a:pt x="3609017" y="1681981"/>
                    </a:lnTo>
                    <a:cubicBezTo>
                      <a:pt x="3610322" y="1681327"/>
                      <a:pt x="3611627" y="1680673"/>
                      <a:pt x="3612933" y="1679365"/>
                    </a:cubicBezTo>
                    <a:lnTo>
                      <a:pt x="3768253" y="1589132"/>
                    </a:lnTo>
                    <a:cubicBezTo>
                      <a:pt x="3777390" y="1583901"/>
                      <a:pt x="3789789" y="1581286"/>
                      <a:pt x="3801536" y="1581286"/>
                    </a:cubicBezTo>
                    <a:close/>
                    <a:moveTo>
                      <a:pt x="3981745" y="1480475"/>
                    </a:moveTo>
                    <a:cubicBezTo>
                      <a:pt x="3996785" y="1480475"/>
                      <a:pt x="4010517" y="1483078"/>
                      <a:pt x="4020980" y="1488934"/>
                    </a:cubicBezTo>
                    <a:lnTo>
                      <a:pt x="4198188" y="1591094"/>
                    </a:lnTo>
                    <a:cubicBezTo>
                      <a:pt x="4207343" y="1596300"/>
                      <a:pt x="4212574" y="1602807"/>
                      <a:pt x="4213228" y="1609964"/>
                    </a:cubicBezTo>
                    <a:lnTo>
                      <a:pt x="4213228" y="1616471"/>
                    </a:lnTo>
                    <a:cubicBezTo>
                      <a:pt x="4211920" y="1625581"/>
                      <a:pt x="4204727" y="1634691"/>
                      <a:pt x="4191649" y="1641849"/>
                    </a:cubicBezTo>
                    <a:lnTo>
                      <a:pt x="4139991" y="1671781"/>
                    </a:lnTo>
                    <a:cubicBezTo>
                      <a:pt x="4138029" y="1673733"/>
                      <a:pt x="4135413" y="1675034"/>
                      <a:pt x="4132798" y="1675685"/>
                    </a:cubicBezTo>
                    <a:lnTo>
                      <a:pt x="4051713" y="1675685"/>
                    </a:lnTo>
                    <a:lnTo>
                      <a:pt x="3873851" y="1573525"/>
                    </a:lnTo>
                    <a:cubicBezTo>
                      <a:pt x="3850964" y="1559860"/>
                      <a:pt x="3853580" y="1537736"/>
                      <a:pt x="3880390" y="1522120"/>
                    </a:cubicBezTo>
                    <a:lnTo>
                      <a:pt x="3932048" y="1492187"/>
                    </a:lnTo>
                    <a:cubicBezTo>
                      <a:pt x="3946434" y="1484379"/>
                      <a:pt x="3964744" y="1480475"/>
                      <a:pt x="3981745" y="1480475"/>
                    </a:cubicBezTo>
                    <a:close/>
                    <a:moveTo>
                      <a:pt x="3060648" y="1454553"/>
                    </a:moveTo>
                    <a:cubicBezTo>
                      <a:pt x="3070437" y="1454553"/>
                      <a:pt x="3079573" y="1456514"/>
                      <a:pt x="3086752" y="1460438"/>
                    </a:cubicBezTo>
                    <a:lnTo>
                      <a:pt x="3251208" y="1555248"/>
                    </a:lnTo>
                    <a:lnTo>
                      <a:pt x="3251208" y="1587287"/>
                    </a:lnTo>
                    <a:cubicBezTo>
                      <a:pt x="3249903" y="1587941"/>
                      <a:pt x="3248598" y="1589249"/>
                      <a:pt x="3246640" y="1589903"/>
                    </a:cubicBezTo>
                    <a:lnTo>
                      <a:pt x="3091973" y="1678828"/>
                    </a:lnTo>
                    <a:cubicBezTo>
                      <a:pt x="3090668" y="1680136"/>
                      <a:pt x="3089362" y="1680790"/>
                      <a:pt x="3087405" y="1681444"/>
                    </a:cubicBezTo>
                    <a:lnTo>
                      <a:pt x="3033238" y="1681444"/>
                    </a:lnTo>
                    <a:lnTo>
                      <a:pt x="2868782" y="1585980"/>
                    </a:lnTo>
                    <a:lnTo>
                      <a:pt x="2868782" y="1555248"/>
                    </a:lnTo>
                    <a:cubicBezTo>
                      <a:pt x="2870087" y="1554594"/>
                      <a:pt x="2871392" y="1553940"/>
                      <a:pt x="2872698" y="1552632"/>
                    </a:cubicBezTo>
                    <a:lnTo>
                      <a:pt x="3027365" y="1462399"/>
                    </a:lnTo>
                    <a:cubicBezTo>
                      <a:pt x="3037154" y="1457168"/>
                      <a:pt x="3049554" y="1454553"/>
                      <a:pt x="3060648" y="1454553"/>
                    </a:cubicBezTo>
                    <a:close/>
                    <a:moveTo>
                      <a:pt x="2522355" y="1445912"/>
                    </a:moveTo>
                    <a:cubicBezTo>
                      <a:pt x="2532127" y="1445912"/>
                      <a:pt x="2541248" y="1447868"/>
                      <a:pt x="2548415" y="1451780"/>
                    </a:cubicBezTo>
                    <a:lnTo>
                      <a:pt x="2712592" y="1546318"/>
                    </a:lnTo>
                    <a:lnTo>
                      <a:pt x="2712592" y="1578265"/>
                    </a:lnTo>
                    <a:cubicBezTo>
                      <a:pt x="2711290" y="1578917"/>
                      <a:pt x="2709986" y="1580221"/>
                      <a:pt x="2708032" y="1580873"/>
                    </a:cubicBezTo>
                    <a:lnTo>
                      <a:pt x="2553627" y="1669543"/>
                    </a:lnTo>
                    <a:cubicBezTo>
                      <a:pt x="2551672" y="1670847"/>
                      <a:pt x="2549718" y="1672151"/>
                      <a:pt x="2547763" y="1672803"/>
                    </a:cubicBezTo>
                    <a:lnTo>
                      <a:pt x="2494992" y="1672803"/>
                    </a:lnTo>
                    <a:lnTo>
                      <a:pt x="2330163" y="1577613"/>
                    </a:lnTo>
                    <a:lnTo>
                      <a:pt x="2330163" y="1546970"/>
                    </a:lnTo>
                    <a:cubicBezTo>
                      <a:pt x="2332117" y="1545666"/>
                      <a:pt x="2333420" y="1545014"/>
                      <a:pt x="2334723" y="1543710"/>
                    </a:cubicBezTo>
                    <a:lnTo>
                      <a:pt x="2489129" y="1454388"/>
                    </a:lnTo>
                    <a:cubicBezTo>
                      <a:pt x="2498901" y="1448520"/>
                      <a:pt x="2511280" y="1445912"/>
                      <a:pt x="2522355" y="1445912"/>
                    </a:cubicBezTo>
                    <a:close/>
                    <a:moveTo>
                      <a:pt x="1972220" y="1431510"/>
                    </a:moveTo>
                    <a:cubicBezTo>
                      <a:pt x="1982026" y="1431510"/>
                      <a:pt x="1990524" y="1433471"/>
                      <a:pt x="1997715" y="1437395"/>
                    </a:cubicBezTo>
                    <a:lnTo>
                      <a:pt x="2162452" y="1532859"/>
                    </a:lnTo>
                    <a:lnTo>
                      <a:pt x="2162452" y="1564898"/>
                    </a:lnTo>
                    <a:cubicBezTo>
                      <a:pt x="2161799" y="1565552"/>
                      <a:pt x="2160491" y="1566206"/>
                      <a:pt x="2158530" y="1566860"/>
                    </a:cubicBezTo>
                    <a:lnTo>
                      <a:pt x="2002945" y="1656439"/>
                    </a:lnTo>
                    <a:cubicBezTo>
                      <a:pt x="2002291" y="1657093"/>
                      <a:pt x="2000984" y="1657747"/>
                      <a:pt x="1999676" y="1658401"/>
                    </a:cubicBezTo>
                    <a:lnTo>
                      <a:pt x="1944110" y="1658401"/>
                    </a:lnTo>
                    <a:lnTo>
                      <a:pt x="1780027" y="1563590"/>
                    </a:lnTo>
                    <a:lnTo>
                      <a:pt x="1780027" y="1532205"/>
                    </a:lnTo>
                    <a:cubicBezTo>
                      <a:pt x="1780681" y="1531551"/>
                      <a:pt x="1781988" y="1530897"/>
                      <a:pt x="1783949" y="1529589"/>
                    </a:cubicBezTo>
                    <a:lnTo>
                      <a:pt x="1938881" y="1439356"/>
                    </a:lnTo>
                    <a:cubicBezTo>
                      <a:pt x="1948033" y="1434125"/>
                      <a:pt x="1960453" y="1431510"/>
                      <a:pt x="1972220" y="1431510"/>
                    </a:cubicBezTo>
                    <a:close/>
                    <a:moveTo>
                      <a:pt x="3516387" y="1419989"/>
                    </a:moveTo>
                    <a:cubicBezTo>
                      <a:pt x="3525524" y="1419989"/>
                      <a:pt x="3535313" y="1421945"/>
                      <a:pt x="3541839" y="1425857"/>
                    </a:cubicBezTo>
                    <a:lnTo>
                      <a:pt x="3706295" y="1521047"/>
                    </a:lnTo>
                    <a:lnTo>
                      <a:pt x="3706295" y="1552343"/>
                    </a:lnTo>
                    <a:cubicBezTo>
                      <a:pt x="3705643" y="1553647"/>
                      <a:pt x="3704338" y="1554299"/>
                      <a:pt x="3702380" y="1554951"/>
                    </a:cubicBezTo>
                    <a:lnTo>
                      <a:pt x="3547060" y="1644274"/>
                    </a:lnTo>
                    <a:cubicBezTo>
                      <a:pt x="3545755" y="1645578"/>
                      <a:pt x="3543797" y="1646230"/>
                      <a:pt x="3541839" y="1646882"/>
                    </a:cubicBezTo>
                    <a:lnTo>
                      <a:pt x="3488325" y="1646882"/>
                    </a:lnTo>
                    <a:lnTo>
                      <a:pt x="3323869" y="1551691"/>
                    </a:lnTo>
                    <a:lnTo>
                      <a:pt x="3323869" y="1520395"/>
                    </a:lnTo>
                    <a:cubicBezTo>
                      <a:pt x="3325174" y="1519743"/>
                      <a:pt x="3326479" y="1519091"/>
                      <a:pt x="3327785" y="1517787"/>
                    </a:cubicBezTo>
                    <a:lnTo>
                      <a:pt x="3483105" y="1428465"/>
                    </a:lnTo>
                    <a:cubicBezTo>
                      <a:pt x="3492241" y="1423249"/>
                      <a:pt x="3503988" y="1419989"/>
                      <a:pt x="3516387" y="1419989"/>
                    </a:cubicBezTo>
                    <a:close/>
                    <a:moveTo>
                      <a:pt x="1366911" y="1419989"/>
                    </a:moveTo>
                    <a:cubicBezTo>
                      <a:pt x="1390418" y="1419989"/>
                      <a:pt x="1412620" y="1424557"/>
                      <a:pt x="1428945" y="1434346"/>
                    </a:cubicBezTo>
                    <a:lnTo>
                      <a:pt x="2572334" y="2094148"/>
                    </a:lnTo>
                    <a:cubicBezTo>
                      <a:pt x="2608901" y="2115685"/>
                      <a:pt x="2604330" y="2152232"/>
                      <a:pt x="2562539" y="2177032"/>
                    </a:cubicBezTo>
                    <a:lnTo>
                      <a:pt x="2497239" y="2214231"/>
                    </a:lnTo>
                    <a:cubicBezTo>
                      <a:pt x="2476997" y="2226631"/>
                      <a:pt x="2452183" y="2233157"/>
                      <a:pt x="2427369" y="2234462"/>
                    </a:cubicBezTo>
                    <a:lnTo>
                      <a:pt x="2405821" y="2234462"/>
                    </a:lnTo>
                    <a:cubicBezTo>
                      <a:pt x="2386884" y="2233810"/>
                      <a:pt x="2369253" y="2229241"/>
                      <a:pt x="2354887" y="2220757"/>
                    </a:cubicBezTo>
                    <a:lnTo>
                      <a:pt x="1210846" y="1560303"/>
                    </a:lnTo>
                    <a:cubicBezTo>
                      <a:pt x="1194521" y="1551166"/>
                      <a:pt x="1186685" y="1538766"/>
                      <a:pt x="1186685" y="1525714"/>
                    </a:cubicBezTo>
                    <a:lnTo>
                      <a:pt x="1186685" y="1523756"/>
                    </a:lnTo>
                    <a:cubicBezTo>
                      <a:pt x="1186685" y="1508093"/>
                      <a:pt x="1198439" y="1491125"/>
                      <a:pt x="1221294" y="1478072"/>
                    </a:cubicBezTo>
                    <a:lnTo>
                      <a:pt x="1286593" y="1440220"/>
                    </a:lnTo>
                    <a:cubicBezTo>
                      <a:pt x="1309447" y="1426515"/>
                      <a:pt x="1339485" y="1419989"/>
                      <a:pt x="1366911" y="1419989"/>
                    </a:cubicBezTo>
                    <a:close/>
                    <a:moveTo>
                      <a:pt x="3697541" y="1313418"/>
                    </a:moveTo>
                    <a:cubicBezTo>
                      <a:pt x="3711868" y="1313418"/>
                      <a:pt x="3725544" y="1316021"/>
                      <a:pt x="3735964" y="1322528"/>
                    </a:cubicBezTo>
                    <a:lnTo>
                      <a:pt x="3913103" y="1424037"/>
                    </a:lnTo>
                    <a:cubicBezTo>
                      <a:pt x="3922221" y="1429243"/>
                      <a:pt x="3927430" y="1435750"/>
                      <a:pt x="3928082" y="1442907"/>
                    </a:cubicBezTo>
                    <a:lnTo>
                      <a:pt x="3928082" y="1450065"/>
                    </a:lnTo>
                    <a:cubicBezTo>
                      <a:pt x="3926779" y="1459175"/>
                      <a:pt x="3919616" y="1468285"/>
                      <a:pt x="3906591" y="1475442"/>
                    </a:cubicBezTo>
                    <a:lnTo>
                      <a:pt x="3854491" y="1505375"/>
                    </a:lnTo>
                    <a:cubicBezTo>
                      <a:pt x="3852537" y="1506676"/>
                      <a:pt x="3850583" y="1507977"/>
                      <a:pt x="3848630" y="1508628"/>
                    </a:cubicBezTo>
                    <a:lnTo>
                      <a:pt x="3766573" y="1508628"/>
                    </a:lnTo>
                    <a:lnTo>
                      <a:pt x="3589434" y="1406468"/>
                    </a:lnTo>
                    <a:cubicBezTo>
                      <a:pt x="3580967" y="1401913"/>
                      <a:pt x="3575757" y="1395406"/>
                      <a:pt x="3574455" y="1388248"/>
                    </a:cubicBezTo>
                    <a:lnTo>
                      <a:pt x="3574455" y="1381741"/>
                    </a:lnTo>
                    <a:cubicBezTo>
                      <a:pt x="3576409" y="1372632"/>
                      <a:pt x="3583572" y="1363522"/>
                      <a:pt x="3595946" y="1355713"/>
                    </a:cubicBezTo>
                    <a:lnTo>
                      <a:pt x="3647395" y="1325781"/>
                    </a:lnTo>
                    <a:cubicBezTo>
                      <a:pt x="3661722" y="1317973"/>
                      <a:pt x="3679957" y="1313418"/>
                      <a:pt x="3697541" y="1313418"/>
                    </a:cubicBezTo>
                    <a:close/>
                    <a:moveTo>
                      <a:pt x="2784791" y="1293256"/>
                    </a:moveTo>
                    <a:cubicBezTo>
                      <a:pt x="2794580" y="1293256"/>
                      <a:pt x="2803717" y="1295212"/>
                      <a:pt x="2810243" y="1299124"/>
                    </a:cubicBezTo>
                    <a:lnTo>
                      <a:pt x="2974699" y="1394314"/>
                    </a:lnTo>
                    <a:lnTo>
                      <a:pt x="2974699" y="1425610"/>
                    </a:lnTo>
                    <a:cubicBezTo>
                      <a:pt x="2974047" y="1426914"/>
                      <a:pt x="2972742" y="1427566"/>
                      <a:pt x="2970784" y="1428218"/>
                    </a:cubicBezTo>
                    <a:lnTo>
                      <a:pt x="2816116" y="1517541"/>
                    </a:lnTo>
                    <a:cubicBezTo>
                      <a:pt x="2814811" y="1518845"/>
                      <a:pt x="2812853" y="1519497"/>
                      <a:pt x="2810896" y="1520149"/>
                    </a:cubicBezTo>
                    <a:lnTo>
                      <a:pt x="2756729" y="1520149"/>
                    </a:lnTo>
                    <a:lnTo>
                      <a:pt x="2592273" y="1424958"/>
                    </a:lnTo>
                    <a:lnTo>
                      <a:pt x="2592273" y="1394314"/>
                    </a:lnTo>
                    <a:cubicBezTo>
                      <a:pt x="2594231" y="1393662"/>
                      <a:pt x="2595536" y="1392358"/>
                      <a:pt x="2596841" y="1391054"/>
                    </a:cubicBezTo>
                    <a:lnTo>
                      <a:pt x="2751509" y="1301732"/>
                    </a:lnTo>
                    <a:cubicBezTo>
                      <a:pt x="2761298" y="1296516"/>
                      <a:pt x="2773045" y="1293256"/>
                      <a:pt x="2784791" y="1293256"/>
                    </a:cubicBezTo>
                    <a:close/>
                    <a:moveTo>
                      <a:pt x="2246173" y="1287495"/>
                    </a:moveTo>
                    <a:cubicBezTo>
                      <a:pt x="2255310" y="1287495"/>
                      <a:pt x="2265099" y="1289456"/>
                      <a:pt x="2271625" y="1292726"/>
                    </a:cubicBezTo>
                    <a:lnTo>
                      <a:pt x="2436082" y="1388190"/>
                    </a:lnTo>
                    <a:lnTo>
                      <a:pt x="2436082" y="1420229"/>
                    </a:lnTo>
                    <a:cubicBezTo>
                      <a:pt x="2435430" y="1420883"/>
                      <a:pt x="2434125" y="1421537"/>
                      <a:pt x="2432167" y="1422191"/>
                    </a:cubicBezTo>
                    <a:lnTo>
                      <a:pt x="2277499" y="1511770"/>
                    </a:lnTo>
                    <a:cubicBezTo>
                      <a:pt x="2276193" y="1513078"/>
                      <a:pt x="2274236" y="1513732"/>
                      <a:pt x="2272930" y="1514386"/>
                    </a:cubicBezTo>
                    <a:lnTo>
                      <a:pt x="2218764" y="1514386"/>
                    </a:lnTo>
                    <a:lnTo>
                      <a:pt x="2053654" y="1418922"/>
                    </a:lnTo>
                    <a:lnTo>
                      <a:pt x="2053654" y="1388190"/>
                    </a:lnTo>
                    <a:cubicBezTo>
                      <a:pt x="2054959" y="1386882"/>
                      <a:pt x="2056264" y="1386228"/>
                      <a:pt x="2057570" y="1384921"/>
                    </a:cubicBezTo>
                    <a:lnTo>
                      <a:pt x="2212890" y="1295341"/>
                    </a:lnTo>
                    <a:cubicBezTo>
                      <a:pt x="2222027" y="1290110"/>
                      <a:pt x="2234426" y="1287495"/>
                      <a:pt x="2246173" y="1287495"/>
                    </a:cubicBezTo>
                    <a:close/>
                    <a:moveTo>
                      <a:pt x="1701797" y="1273094"/>
                    </a:moveTo>
                    <a:cubicBezTo>
                      <a:pt x="1710934" y="1273094"/>
                      <a:pt x="1720070" y="1275055"/>
                      <a:pt x="1727249" y="1278978"/>
                    </a:cubicBezTo>
                    <a:lnTo>
                      <a:pt x="1891705" y="1373788"/>
                    </a:lnTo>
                    <a:lnTo>
                      <a:pt x="1891705" y="1405827"/>
                    </a:lnTo>
                    <a:cubicBezTo>
                      <a:pt x="1889748" y="1406481"/>
                      <a:pt x="1888442" y="1407789"/>
                      <a:pt x="1887137" y="1408443"/>
                    </a:cubicBezTo>
                    <a:lnTo>
                      <a:pt x="1732470" y="1497367"/>
                    </a:lnTo>
                    <a:cubicBezTo>
                      <a:pt x="1730512" y="1498675"/>
                      <a:pt x="1729207" y="1499329"/>
                      <a:pt x="1727249" y="1499983"/>
                    </a:cubicBezTo>
                    <a:lnTo>
                      <a:pt x="1673735" y="1499983"/>
                    </a:lnTo>
                    <a:lnTo>
                      <a:pt x="1509279" y="1404519"/>
                    </a:lnTo>
                    <a:lnTo>
                      <a:pt x="1509279" y="1373788"/>
                    </a:lnTo>
                    <a:cubicBezTo>
                      <a:pt x="1509932" y="1372480"/>
                      <a:pt x="1511237" y="1371826"/>
                      <a:pt x="1513195" y="1370519"/>
                    </a:cubicBezTo>
                    <a:lnTo>
                      <a:pt x="1667862" y="1280940"/>
                    </a:lnTo>
                    <a:cubicBezTo>
                      <a:pt x="1677651" y="1275709"/>
                      <a:pt x="1690051" y="1273094"/>
                      <a:pt x="1701797" y="1273094"/>
                    </a:cubicBezTo>
                    <a:close/>
                    <a:moveTo>
                      <a:pt x="3234118" y="1255812"/>
                    </a:moveTo>
                    <a:cubicBezTo>
                      <a:pt x="3243255" y="1255812"/>
                      <a:pt x="3252391" y="1257773"/>
                      <a:pt x="3259570" y="1261696"/>
                    </a:cubicBezTo>
                    <a:lnTo>
                      <a:pt x="3424026" y="1356506"/>
                    </a:lnTo>
                    <a:lnTo>
                      <a:pt x="3424026" y="1387891"/>
                    </a:lnTo>
                    <a:cubicBezTo>
                      <a:pt x="3422721" y="1389199"/>
                      <a:pt x="3421416" y="1389853"/>
                      <a:pt x="3419458" y="1390507"/>
                    </a:cubicBezTo>
                    <a:lnTo>
                      <a:pt x="3264791" y="1480085"/>
                    </a:lnTo>
                    <a:cubicBezTo>
                      <a:pt x="3263486" y="1481393"/>
                      <a:pt x="3262180" y="1482047"/>
                      <a:pt x="3260223" y="1482701"/>
                    </a:cubicBezTo>
                    <a:lnTo>
                      <a:pt x="3206056" y="1482701"/>
                    </a:lnTo>
                    <a:lnTo>
                      <a:pt x="3041600" y="1387891"/>
                    </a:lnTo>
                    <a:lnTo>
                      <a:pt x="3041600" y="1355852"/>
                    </a:lnTo>
                    <a:cubicBezTo>
                      <a:pt x="3042905" y="1355198"/>
                      <a:pt x="3044210" y="1354544"/>
                      <a:pt x="3045516" y="1353237"/>
                    </a:cubicBezTo>
                    <a:lnTo>
                      <a:pt x="3200836" y="1264312"/>
                    </a:lnTo>
                    <a:cubicBezTo>
                      <a:pt x="3209972" y="1258427"/>
                      <a:pt x="3221719" y="1255812"/>
                      <a:pt x="3234118" y="1255812"/>
                    </a:cubicBezTo>
                    <a:close/>
                    <a:moveTo>
                      <a:pt x="1032264" y="1212606"/>
                    </a:moveTo>
                    <a:cubicBezTo>
                      <a:pt x="1043361" y="1212606"/>
                      <a:pt x="1053805" y="1214558"/>
                      <a:pt x="1061638" y="1219112"/>
                    </a:cubicBezTo>
                    <a:lnTo>
                      <a:pt x="1275743" y="1342081"/>
                    </a:lnTo>
                    <a:cubicBezTo>
                      <a:pt x="1281618" y="1345985"/>
                      <a:pt x="1285535" y="1350539"/>
                      <a:pt x="1286840" y="1355744"/>
                    </a:cubicBezTo>
                    <a:lnTo>
                      <a:pt x="1286840" y="1362901"/>
                    </a:lnTo>
                    <a:cubicBezTo>
                      <a:pt x="1284882" y="1369407"/>
                      <a:pt x="1279660" y="1375263"/>
                      <a:pt x="1271174" y="1380468"/>
                    </a:cubicBezTo>
                    <a:lnTo>
                      <a:pt x="1123650" y="1465050"/>
                    </a:lnTo>
                    <a:cubicBezTo>
                      <a:pt x="1121039" y="1466351"/>
                      <a:pt x="1119081" y="1467652"/>
                      <a:pt x="1116470" y="1468303"/>
                    </a:cubicBezTo>
                    <a:lnTo>
                      <a:pt x="1057722" y="1468303"/>
                    </a:lnTo>
                    <a:lnTo>
                      <a:pt x="842964" y="1344684"/>
                    </a:lnTo>
                    <a:cubicBezTo>
                      <a:pt x="826645" y="1334924"/>
                      <a:pt x="828603" y="1318008"/>
                      <a:pt x="848186" y="1306296"/>
                    </a:cubicBezTo>
                    <a:lnTo>
                      <a:pt x="995710" y="1221715"/>
                    </a:lnTo>
                    <a:cubicBezTo>
                      <a:pt x="1006154" y="1215859"/>
                      <a:pt x="1019209" y="1212606"/>
                      <a:pt x="1032264" y="1212606"/>
                    </a:cubicBezTo>
                    <a:close/>
                    <a:moveTo>
                      <a:pt x="3414326" y="1149240"/>
                    </a:moveTo>
                    <a:cubicBezTo>
                      <a:pt x="3429366" y="1149240"/>
                      <a:pt x="3443098" y="1152482"/>
                      <a:pt x="3452907" y="1158319"/>
                    </a:cubicBezTo>
                    <a:lnTo>
                      <a:pt x="3630769" y="1260141"/>
                    </a:lnTo>
                    <a:cubicBezTo>
                      <a:pt x="3639924" y="1265330"/>
                      <a:pt x="3645155" y="1271815"/>
                      <a:pt x="3645809" y="1278949"/>
                    </a:cubicBezTo>
                    <a:lnTo>
                      <a:pt x="3645809" y="1285434"/>
                    </a:lnTo>
                    <a:cubicBezTo>
                      <a:pt x="3644501" y="1294514"/>
                      <a:pt x="3637308" y="1303594"/>
                      <a:pt x="3624230" y="1310728"/>
                    </a:cubicBezTo>
                    <a:lnTo>
                      <a:pt x="3572572" y="1340561"/>
                    </a:lnTo>
                    <a:cubicBezTo>
                      <a:pt x="3570610" y="1342507"/>
                      <a:pt x="3567994" y="1343804"/>
                      <a:pt x="3565379" y="1344452"/>
                    </a:cubicBezTo>
                    <a:lnTo>
                      <a:pt x="3484294" y="1344452"/>
                    </a:lnTo>
                    <a:lnTo>
                      <a:pt x="3306432" y="1242630"/>
                    </a:lnTo>
                    <a:cubicBezTo>
                      <a:pt x="3283545" y="1229660"/>
                      <a:pt x="3286161" y="1206312"/>
                      <a:pt x="3312317" y="1191395"/>
                    </a:cubicBezTo>
                    <a:lnTo>
                      <a:pt x="3364629" y="1162211"/>
                    </a:lnTo>
                    <a:cubicBezTo>
                      <a:pt x="3379015" y="1153780"/>
                      <a:pt x="3397325" y="1149240"/>
                      <a:pt x="3414326" y="1149240"/>
                    </a:cubicBezTo>
                    <a:close/>
                    <a:moveTo>
                      <a:pt x="2507630" y="1134839"/>
                    </a:moveTo>
                    <a:cubicBezTo>
                      <a:pt x="2517419" y="1134839"/>
                      <a:pt x="2526555" y="1136800"/>
                      <a:pt x="2533081" y="1140723"/>
                    </a:cubicBezTo>
                    <a:lnTo>
                      <a:pt x="2698190" y="1235533"/>
                    </a:lnTo>
                    <a:lnTo>
                      <a:pt x="2698190" y="1266918"/>
                    </a:lnTo>
                    <a:cubicBezTo>
                      <a:pt x="2696885" y="1268226"/>
                      <a:pt x="2695580" y="1268880"/>
                      <a:pt x="2693622" y="1269534"/>
                    </a:cubicBezTo>
                    <a:lnTo>
                      <a:pt x="2538955" y="1359112"/>
                    </a:lnTo>
                    <a:cubicBezTo>
                      <a:pt x="2537650" y="1360420"/>
                      <a:pt x="2536344" y="1361074"/>
                      <a:pt x="2534387" y="1361728"/>
                    </a:cubicBezTo>
                    <a:lnTo>
                      <a:pt x="2480220" y="1361728"/>
                    </a:lnTo>
                    <a:lnTo>
                      <a:pt x="2315764" y="1266918"/>
                    </a:lnTo>
                    <a:lnTo>
                      <a:pt x="2315764" y="1234879"/>
                    </a:lnTo>
                    <a:cubicBezTo>
                      <a:pt x="2317069" y="1234225"/>
                      <a:pt x="2318374" y="1233571"/>
                      <a:pt x="2319680" y="1232264"/>
                    </a:cubicBezTo>
                    <a:lnTo>
                      <a:pt x="2474347" y="1143339"/>
                    </a:lnTo>
                    <a:cubicBezTo>
                      <a:pt x="2484136" y="1137454"/>
                      <a:pt x="2495883" y="1134839"/>
                      <a:pt x="2507630" y="1134839"/>
                    </a:cubicBezTo>
                    <a:close/>
                    <a:moveTo>
                      <a:pt x="1968686" y="1126198"/>
                    </a:moveTo>
                    <a:cubicBezTo>
                      <a:pt x="1978491" y="1126198"/>
                      <a:pt x="1987643" y="1128159"/>
                      <a:pt x="1994834" y="1132083"/>
                    </a:cubicBezTo>
                    <a:lnTo>
                      <a:pt x="2159572" y="1227547"/>
                    </a:lnTo>
                    <a:lnTo>
                      <a:pt x="2159572" y="1258932"/>
                    </a:lnTo>
                    <a:cubicBezTo>
                      <a:pt x="2158265" y="1259586"/>
                      <a:pt x="2156957" y="1260894"/>
                      <a:pt x="2154996" y="1261548"/>
                    </a:cubicBezTo>
                    <a:lnTo>
                      <a:pt x="2000718" y="1351127"/>
                    </a:lnTo>
                    <a:cubicBezTo>
                      <a:pt x="2000064" y="1351781"/>
                      <a:pt x="1998757" y="1353089"/>
                      <a:pt x="1997449" y="1353089"/>
                    </a:cubicBezTo>
                    <a:lnTo>
                      <a:pt x="1941229" y="1353089"/>
                    </a:lnTo>
                    <a:lnTo>
                      <a:pt x="1777145" y="1258278"/>
                    </a:lnTo>
                    <a:lnTo>
                      <a:pt x="1777145" y="1226893"/>
                    </a:lnTo>
                    <a:cubicBezTo>
                      <a:pt x="1777799" y="1226239"/>
                      <a:pt x="1779106" y="1225585"/>
                      <a:pt x="1781067" y="1224277"/>
                    </a:cubicBezTo>
                    <a:lnTo>
                      <a:pt x="1935346" y="1134698"/>
                    </a:lnTo>
                    <a:cubicBezTo>
                      <a:pt x="1945152" y="1128813"/>
                      <a:pt x="1957572" y="1126198"/>
                      <a:pt x="1968686" y="1126198"/>
                    </a:cubicBezTo>
                    <a:close/>
                    <a:moveTo>
                      <a:pt x="1428167" y="1114677"/>
                    </a:moveTo>
                    <a:cubicBezTo>
                      <a:pt x="1437304" y="1114677"/>
                      <a:pt x="1446440" y="1117285"/>
                      <a:pt x="1453619" y="1120545"/>
                    </a:cubicBezTo>
                    <a:lnTo>
                      <a:pt x="1618076" y="1215735"/>
                    </a:lnTo>
                    <a:lnTo>
                      <a:pt x="1618076" y="1247031"/>
                    </a:lnTo>
                    <a:cubicBezTo>
                      <a:pt x="1616119" y="1247683"/>
                      <a:pt x="1614813" y="1248987"/>
                      <a:pt x="1613508" y="1249639"/>
                    </a:cubicBezTo>
                    <a:lnTo>
                      <a:pt x="1458840" y="1338962"/>
                    </a:lnTo>
                    <a:cubicBezTo>
                      <a:pt x="1456882" y="1340266"/>
                      <a:pt x="1454924" y="1340918"/>
                      <a:pt x="1453619" y="1341570"/>
                    </a:cubicBezTo>
                    <a:lnTo>
                      <a:pt x="1400105" y="1341570"/>
                    </a:lnTo>
                    <a:lnTo>
                      <a:pt x="1235648" y="1246379"/>
                    </a:lnTo>
                    <a:lnTo>
                      <a:pt x="1235648" y="1215083"/>
                    </a:lnTo>
                    <a:cubicBezTo>
                      <a:pt x="1236301" y="1214431"/>
                      <a:pt x="1237606" y="1213779"/>
                      <a:pt x="1239564" y="1212475"/>
                    </a:cubicBezTo>
                    <a:lnTo>
                      <a:pt x="1394232" y="1123153"/>
                    </a:lnTo>
                    <a:cubicBezTo>
                      <a:pt x="1404021" y="1117937"/>
                      <a:pt x="1416420" y="1114677"/>
                      <a:pt x="1428167" y="1114677"/>
                    </a:cubicBezTo>
                    <a:close/>
                    <a:moveTo>
                      <a:pt x="2948967" y="1091635"/>
                    </a:moveTo>
                    <a:cubicBezTo>
                      <a:pt x="2958757" y="1091635"/>
                      <a:pt x="2967240" y="1093591"/>
                      <a:pt x="2974419" y="1097503"/>
                    </a:cubicBezTo>
                    <a:lnTo>
                      <a:pt x="3138876" y="1192693"/>
                    </a:lnTo>
                    <a:lnTo>
                      <a:pt x="3138876" y="1223989"/>
                    </a:lnTo>
                    <a:cubicBezTo>
                      <a:pt x="3137571" y="1224641"/>
                      <a:pt x="3136266" y="1225945"/>
                      <a:pt x="3134308" y="1226597"/>
                    </a:cubicBezTo>
                    <a:lnTo>
                      <a:pt x="2979640" y="1315920"/>
                    </a:lnTo>
                    <a:cubicBezTo>
                      <a:pt x="2978335" y="1317224"/>
                      <a:pt x="2976377" y="1317876"/>
                      <a:pt x="2974419" y="1318528"/>
                    </a:cubicBezTo>
                    <a:lnTo>
                      <a:pt x="2920905" y="1318528"/>
                    </a:lnTo>
                    <a:lnTo>
                      <a:pt x="2756448" y="1223337"/>
                    </a:lnTo>
                    <a:lnTo>
                      <a:pt x="2756448" y="1192041"/>
                    </a:lnTo>
                    <a:cubicBezTo>
                      <a:pt x="2757753" y="1191389"/>
                      <a:pt x="2759058" y="1190737"/>
                      <a:pt x="2760364" y="1189433"/>
                    </a:cubicBezTo>
                    <a:lnTo>
                      <a:pt x="2915032" y="1100111"/>
                    </a:lnTo>
                    <a:cubicBezTo>
                      <a:pt x="2924821" y="1094243"/>
                      <a:pt x="2936568" y="1091635"/>
                      <a:pt x="2948967" y="1091635"/>
                    </a:cubicBezTo>
                    <a:close/>
                    <a:moveTo>
                      <a:pt x="751297" y="1051310"/>
                    </a:moveTo>
                    <a:cubicBezTo>
                      <a:pt x="761086" y="1051310"/>
                      <a:pt x="769570" y="1053271"/>
                      <a:pt x="776749" y="1057195"/>
                    </a:cubicBezTo>
                    <a:lnTo>
                      <a:pt x="941205" y="1152659"/>
                    </a:lnTo>
                    <a:lnTo>
                      <a:pt x="941205" y="1184698"/>
                    </a:lnTo>
                    <a:cubicBezTo>
                      <a:pt x="939900" y="1185352"/>
                      <a:pt x="938595" y="1186006"/>
                      <a:pt x="937290" y="1186660"/>
                    </a:cubicBezTo>
                    <a:lnTo>
                      <a:pt x="782622" y="1276239"/>
                    </a:lnTo>
                    <a:cubicBezTo>
                      <a:pt x="781317" y="1277547"/>
                      <a:pt x="780012" y="1278201"/>
                      <a:pt x="778707" y="1278201"/>
                    </a:cubicBezTo>
                    <a:lnTo>
                      <a:pt x="723235" y="1278201"/>
                    </a:lnTo>
                    <a:lnTo>
                      <a:pt x="558779" y="1183390"/>
                    </a:lnTo>
                    <a:lnTo>
                      <a:pt x="558779" y="1152659"/>
                    </a:lnTo>
                    <a:cubicBezTo>
                      <a:pt x="560084" y="1151351"/>
                      <a:pt x="561389" y="1150697"/>
                      <a:pt x="563347" y="1149389"/>
                    </a:cubicBezTo>
                    <a:lnTo>
                      <a:pt x="717362" y="1059810"/>
                    </a:lnTo>
                    <a:cubicBezTo>
                      <a:pt x="727151" y="1053925"/>
                      <a:pt x="739551" y="1051310"/>
                      <a:pt x="751297" y="1051310"/>
                    </a:cubicBezTo>
                    <a:close/>
                    <a:moveTo>
                      <a:pt x="3130624" y="985063"/>
                    </a:moveTo>
                    <a:cubicBezTo>
                      <a:pt x="3145010" y="985063"/>
                      <a:pt x="3158742" y="987657"/>
                      <a:pt x="3169205" y="993494"/>
                    </a:cubicBezTo>
                    <a:lnTo>
                      <a:pt x="3347067" y="1095964"/>
                    </a:lnTo>
                    <a:cubicBezTo>
                      <a:pt x="3369300" y="1108935"/>
                      <a:pt x="3366684" y="1131634"/>
                      <a:pt x="3340528" y="1146551"/>
                    </a:cubicBezTo>
                    <a:lnTo>
                      <a:pt x="3288216" y="1176384"/>
                    </a:lnTo>
                    <a:cubicBezTo>
                      <a:pt x="3286254" y="1178330"/>
                      <a:pt x="3283638" y="1179627"/>
                      <a:pt x="3281023" y="1180275"/>
                    </a:cubicBezTo>
                    <a:lnTo>
                      <a:pt x="3199938" y="1180275"/>
                    </a:lnTo>
                    <a:lnTo>
                      <a:pt x="3022076" y="1077805"/>
                    </a:lnTo>
                    <a:cubicBezTo>
                      <a:pt x="3013575" y="1073265"/>
                      <a:pt x="3008344" y="1066780"/>
                      <a:pt x="3007036" y="1059646"/>
                    </a:cubicBezTo>
                    <a:lnTo>
                      <a:pt x="3007036" y="1053160"/>
                    </a:lnTo>
                    <a:cubicBezTo>
                      <a:pt x="3008998" y="1044080"/>
                      <a:pt x="3016191" y="1035001"/>
                      <a:pt x="3028615" y="1027218"/>
                    </a:cubicBezTo>
                    <a:lnTo>
                      <a:pt x="3080274" y="997385"/>
                    </a:lnTo>
                    <a:cubicBezTo>
                      <a:pt x="3094659" y="988954"/>
                      <a:pt x="3112969" y="985063"/>
                      <a:pt x="3130624" y="985063"/>
                    </a:cubicBezTo>
                    <a:close/>
                    <a:moveTo>
                      <a:pt x="2231772" y="973542"/>
                    </a:moveTo>
                    <a:cubicBezTo>
                      <a:pt x="2241561" y="973542"/>
                      <a:pt x="2250698" y="975503"/>
                      <a:pt x="2257224" y="979426"/>
                    </a:cubicBezTo>
                    <a:lnTo>
                      <a:pt x="2421680" y="1074890"/>
                    </a:lnTo>
                    <a:lnTo>
                      <a:pt x="2421680" y="1106929"/>
                    </a:lnTo>
                    <a:cubicBezTo>
                      <a:pt x="2421028" y="1107583"/>
                      <a:pt x="2419723" y="1108237"/>
                      <a:pt x="2417765" y="1108891"/>
                    </a:cubicBezTo>
                    <a:lnTo>
                      <a:pt x="2263097" y="1198469"/>
                    </a:lnTo>
                    <a:cubicBezTo>
                      <a:pt x="2262445" y="1199777"/>
                      <a:pt x="2261140" y="1200431"/>
                      <a:pt x="2259834" y="1200431"/>
                    </a:cubicBezTo>
                    <a:lnTo>
                      <a:pt x="2203710" y="1200431"/>
                    </a:lnTo>
                    <a:lnTo>
                      <a:pt x="2039254" y="1105621"/>
                    </a:lnTo>
                    <a:lnTo>
                      <a:pt x="2039254" y="1074890"/>
                    </a:lnTo>
                    <a:cubicBezTo>
                      <a:pt x="2041212" y="1073582"/>
                      <a:pt x="2042517" y="1072928"/>
                      <a:pt x="2043822" y="1071621"/>
                    </a:cubicBezTo>
                    <a:lnTo>
                      <a:pt x="2198490" y="982042"/>
                    </a:lnTo>
                    <a:cubicBezTo>
                      <a:pt x="2207626" y="976157"/>
                      <a:pt x="2220026" y="973542"/>
                      <a:pt x="2231772" y="973542"/>
                    </a:cubicBezTo>
                    <a:close/>
                    <a:moveTo>
                      <a:pt x="1693155" y="964901"/>
                    </a:moveTo>
                    <a:cubicBezTo>
                      <a:pt x="1702945" y="964901"/>
                      <a:pt x="1712081" y="966857"/>
                      <a:pt x="1718607" y="970769"/>
                    </a:cubicBezTo>
                    <a:lnTo>
                      <a:pt x="1883064" y="1065959"/>
                    </a:lnTo>
                    <a:lnTo>
                      <a:pt x="1883064" y="1097907"/>
                    </a:lnTo>
                    <a:cubicBezTo>
                      <a:pt x="1881759" y="1098559"/>
                      <a:pt x="1880454" y="1099211"/>
                      <a:pt x="1879149" y="1099863"/>
                    </a:cubicBezTo>
                    <a:lnTo>
                      <a:pt x="1724481" y="1189186"/>
                    </a:lnTo>
                    <a:cubicBezTo>
                      <a:pt x="1722523" y="1190490"/>
                      <a:pt x="1720565" y="1191142"/>
                      <a:pt x="1719260" y="1191794"/>
                    </a:cubicBezTo>
                    <a:lnTo>
                      <a:pt x="1665746" y="1191794"/>
                    </a:lnTo>
                    <a:lnTo>
                      <a:pt x="1500636" y="1097255"/>
                    </a:lnTo>
                    <a:lnTo>
                      <a:pt x="1500636" y="1065959"/>
                    </a:lnTo>
                    <a:cubicBezTo>
                      <a:pt x="1501941" y="1064655"/>
                      <a:pt x="1503246" y="1064003"/>
                      <a:pt x="1505204" y="1062699"/>
                    </a:cubicBezTo>
                    <a:lnTo>
                      <a:pt x="1659872" y="973377"/>
                    </a:lnTo>
                    <a:cubicBezTo>
                      <a:pt x="1669009" y="967509"/>
                      <a:pt x="1681408" y="964901"/>
                      <a:pt x="1693155" y="964901"/>
                    </a:cubicBezTo>
                    <a:close/>
                    <a:moveTo>
                      <a:pt x="1154212" y="956260"/>
                    </a:moveTo>
                    <a:cubicBezTo>
                      <a:pt x="1163984" y="956260"/>
                      <a:pt x="1173105" y="958216"/>
                      <a:pt x="1180272" y="962780"/>
                    </a:cubicBezTo>
                    <a:lnTo>
                      <a:pt x="1344448" y="1057970"/>
                    </a:lnTo>
                    <a:lnTo>
                      <a:pt x="1344448" y="1088613"/>
                    </a:lnTo>
                    <a:cubicBezTo>
                      <a:pt x="1342494" y="1089265"/>
                      <a:pt x="1341191" y="1090569"/>
                      <a:pt x="1339888" y="1091221"/>
                    </a:cubicBezTo>
                    <a:lnTo>
                      <a:pt x="1185484" y="1181195"/>
                    </a:lnTo>
                    <a:cubicBezTo>
                      <a:pt x="1184181" y="1182499"/>
                      <a:pt x="1182878" y="1183151"/>
                      <a:pt x="1181575" y="1183151"/>
                    </a:cubicBezTo>
                    <a:lnTo>
                      <a:pt x="1126198" y="1183151"/>
                    </a:lnTo>
                    <a:lnTo>
                      <a:pt x="962021" y="1087961"/>
                    </a:lnTo>
                    <a:lnTo>
                      <a:pt x="962021" y="1057318"/>
                    </a:lnTo>
                    <a:cubicBezTo>
                      <a:pt x="963324" y="1056666"/>
                      <a:pt x="964627" y="1055362"/>
                      <a:pt x="966581" y="1054058"/>
                    </a:cubicBezTo>
                    <a:lnTo>
                      <a:pt x="1120986" y="964736"/>
                    </a:lnTo>
                    <a:cubicBezTo>
                      <a:pt x="1130758" y="959520"/>
                      <a:pt x="1142485" y="956260"/>
                      <a:pt x="1154212" y="956260"/>
                    </a:cubicBezTo>
                    <a:close/>
                    <a:moveTo>
                      <a:pt x="2666697" y="927457"/>
                    </a:moveTo>
                    <a:cubicBezTo>
                      <a:pt x="2675834" y="927457"/>
                      <a:pt x="2684970" y="928764"/>
                      <a:pt x="2692149" y="932688"/>
                    </a:cubicBezTo>
                    <a:lnTo>
                      <a:pt x="2856606" y="1028151"/>
                    </a:lnTo>
                    <a:lnTo>
                      <a:pt x="2856606" y="1060190"/>
                    </a:lnTo>
                    <a:cubicBezTo>
                      <a:pt x="2855954" y="1060844"/>
                      <a:pt x="2854649" y="1061498"/>
                      <a:pt x="2852691" y="1062152"/>
                    </a:cubicBezTo>
                    <a:lnTo>
                      <a:pt x="2697370" y="1151730"/>
                    </a:lnTo>
                    <a:cubicBezTo>
                      <a:pt x="2696065" y="1153038"/>
                      <a:pt x="2694107" y="1153692"/>
                      <a:pt x="2692149" y="1154346"/>
                    </a:cubicBezTo>
                    <a:lnTo>
                      <a:pt x="2638635" y="1154346"/>
                    </a:lnTo>
                    <a:lnTo>
                      <a:pt x="2474178" y="1058882"/>
                    </a:lnTo>
                    <a:lnTo>
                      <a:pt x="2474178" y="1027497"/>
                    </a:lnTo>
                    <a:cubicBezTo>
                      <a:pt x="2475483" y="1026843"/>
                      <a:pt x="2476788" y="1026189"/>
                      <a:pt x="2478094" y="1024882"/>
                    </a:cubicBezTo>
                    <a:lnTo>
                      <a:pt x="2632762" y="935303"/>
                    </a:lnTo>
                    <a:cubicBezTo>
                      <a:pt x="2642551" y="930072"/>
                      <a:pt x="2654950" y="927457"/>
                      <a:pt x="2666697" y="927457"/>
                    </a:cubicBezTo>
                    <a:close/>
                    <a:moveTo>
                      <a:pt x="474136" y="890013"/>
                    </a:moveTo>
                    <a:cubicBezTo>
                      <a:pt x="483272" y="890013"/>
                      <a:pt x="493061" y="891969"/>
                      <a:pt x="499587" y="895881"/>
                    </a:cubicBezTo>
                    <a:lnTo>
                      <a:pt x="664696" y="991071"/>
                    </a:lnTo>
                    <a:lnTo>
                      <a:pt x="664696" y="1022367"/>
                    </a:lnTo>
                    <a:cubicBezTo>
                      <a:pt x="662739" y="1023019"/>
                      <a:pt x="661433" y="1024323"/>
                      <a:pt x="660128" y="1024975"/>
                    </a:cubicBezTo>
                    <a:lnTo>
                      <a:pt x="505461" y="1114298"/>
                    </a:lnTo>
                    <a:cubicBezTo>
                      <a:pt x="503503" y="1115602"/>
                      <a:pt x="501545" y="1116254"/>
                      <a:pt x="499587" y="1116906"/>
                    </a:cubicBezTo>
                    <a:lnTo>
                      <a:pt x="446074" y="1116906"/>
                    </a:lnTo>
                    <a:lnTo>
                      <a:pt x="282270" y="1021715"/>
                    </a:lnTo>
                    <a:lnTo>
                      <a:pt x="282270" y="990419"/>
                    </a:lnTo>
                    <a:cubicBezTo>
                      <a:pt x="282923" y="989767"/>
                      <a:pt x="284228" y="989115"/>
                      <a:pt x="286186" y="987811"/>
                    </a:cubicBezTo>
                    <a:lnTo>
                      <a:pt x="440853" y="898489"/>
                    </a:lnTo>
                    <a:cubicBezTo>
                      <a:pt x="449989" y="893273"/>
                      <a:pt x="462389" y="890013"/>
                      <a:pt x="474136" y="890013"/>
                    </a:cubicBezTo>
                    <a:close/>
                    <a:moveTo>
                      <a:pt x="2844026" y="820885"/>
                    </a:moveTo>
                    <a:cubicBezTo>
                      <a:pt x="2859066" y="820885"/>
                      <a:pt x="2872144" y="823488"/>
                      <a:pt x="2882607" y="829344"/>
                    </a:cubicBezTo>
                    <a:lnTo>
                      <a:pt x="3060469" y="931504"/>
                    </a:lnTo>
                    <a:cubicBezTo>
                      <a:pt x="3069624" y="936710"/>
                      <a:pt x="3074855" y="943217"/>
                      <a:pt x="3075509" y="950374"/>
                    </a:cubicBezTo>
                    <a:lnTo>
                      <a:pt x="3075509" y="957532"/>
                    </a:lnTo>
                    <a:cubicBezTo>
                      <a:pt x="3074201" y="966642"/>
                      <a:pt x="3067008" y="975752"/>
                      <a:pt x="3054584" y="982909"/>
                    </a:cubicBezTo>
                    <a:lnTo>
                      <a:pt x="3002272" y="1012191"/>
                    </a:lnTo>
                    <a:cubicBezTo>
                      <a:pt x="3000310" y="1014143"/>
                      <a:pt x="2997694" y="1015444"/>
                      <a:pt x="2995079" y="1016095"/>
                    </a:cubicBezTo>
                    <a:lnTo>
                      <a:pt x="2913994" y="1016095"/>
                    </a:lnTo>
                    <a:lnTo>
                      <a:pt x="2736132" y="913935"/>
                    </a:lnTo>
                    <a:cubicBezTo>
                      <a:pt x="2713245" y="900921"/>
                      <a:pt x="2715861" y="878146"/>
                      <a:pt x="2742017" y="863180"/>
                    </a:cubicBezTo>
                    <a:lnTo>
                      <a:pt x="2793675" y="833248"/>
                    </a:lnTo>
                    <a:cubicBezTo>
                      <a:pt x="2808715" y="824789"/>
                      <a:pt x="2827025" y="820885"/>
                      <a:pt x="2844026" y="820885"/>
                    </a:cubicBezTo>
                    <a:close/>
                    <a:moveTo>
                      <a:pt x="1954938" y="815126"/>
                    </a:moveTo>
                    <a:cubicBezTo>
                      <a:pt x="1964090" y="815126"/>
                      <a:pt x="1973242" y="817087"/>
                      <a:pt x="1979780" y="821011"/>
                    </a:cubicBezTo>
                    <a:lnTo>
                      <a:pt x="2145170" y="915821"/>
                    </a:lnTo>
                    <a:lnTo>
                      <a:pt x="2145170" y="947860"/>
                    </a:lnTo>
                    <a:cubicBezTo>
                      <a:pt x="2144517" y="949168"/>
                      <a:pt x="2143209" y="949822"/>
                      <a:pt x="2141248" y="950476"/>
                    </a:cubicBezTo>
                    <a:lnTo>
                      <a:pt x="1985663" y="1040055"/>
                    </a:lnTo>
                    <a:cubicBezTo>
                      <a:pt x="1985009" y="1041363"/>
                      <a:pt x="1983702" y="1042017"/>
                      <a:pt x="1982394" y="1042017"/>
                    </a:cubicBezTo>
                    <a:lnTo>
                      <a:pt x="1926828" y="1042017"/>
                    </a:lnTo>
                    <a:lnTo>
                      <a:pt x="1762745" y="946553"/>
                    </a:lnTo>
                    <a:lnTo>
                      <a:pt x="1762745" y="915167"/>
                    </a:lnTo>
                    <a:cubicBezTo>
                      <a:pt x="1763399" y="914513"/>
                      <a:pt x="1764706" y="913859"/>
                      <a:pt x="1766667" y="912552"/>
                    </a:cubicBezTo>
                    <a:lnTo>
                      <a:pt x="1921599" y="822972"/>
                    </a:lnTo>
                    <a:cubicBezTo>
                      <a:pt x="1930751" y="817741"/>
                      <a:pt x="1942518" y="815126"/>
                      <a:pt x="1954938" y="815126"/>
                    </a:cubicBezTo>
                    <a:close/>
                    <a:moveTo>
                      <a:pt x="1415994" y="806485"/>
                    </a:moveTo>
                    <a:cubicBezTo>
                      <a:pt x="1425783" y="806485"/>
                      <a:pt x="1434919" y="808446"/>
                      <a:pt x="1442098" y="812369"/>
                    </a:cubicBezTo>
                    <a:lnTo>
                      <a:pt x="1606555" y="907833"/>
                    </a:lnTo>
                    <a:lnTo>
                      <a:pt x="1606555" y="939218"/>
                    </a:lnTo>
                    <a:cubicBezTo>
                      <a:pt x="1604598" y="940526"/>
                      <a:pt x="1603292" y="941180"/>
                      <a:pt x="1601987" y="941834"/>
                    </a:cubicBezTo>
                    <a:lnTo>
                      <a:pt x="1447972" y="1031412"/>
                    </a:lnTo>
                    <a:cubicBezTo>
                      <a:pt x="1446666" y="1032720"/>
                      <a:pt x="1444709" y="1033374"/>
                      <a:pt x="1443403" y="1033374"/>
                    </a:cubicBezTo>
                    <a:lnTo>
                      <a:pt x="1388584" y="1033374"/>
                    </a:lnTo>
                    <a:lnTo>
                      <a:pt x="1224127" y="938564"/>
                    </a:lnTo>
                    <a:lnTo>
                      <a:pt x="1224127" y="907179"/>
                    </a:lnTo>
                    <a:cubicBezTo>
                      <a:pt x="1224780" y="906525"/>
                      <a:pt x="1226085" y="905871"/>
                      <a:pt x="1228043" y="904564"/>
                    </a:cubicBezTo>
                    <a:lnTo>
                      <a:pt x="1382711" y="814985"/>
                    </a:lnTo>
                    <a:cubicBezTo>
                      <a:pt x="1392500" y="809100"/>
                      <a:pt x="1404899" y="806485"/>
                      <a:pt x="1415994" y="806485"/>
                    </a:cubicBezTo>
                    <a:close/>
                    <a:moveTo>
                      <a:pt x="2384428" y="763280"/>
                    </a:moveTo>
                    <a:cubicBezTo>
                      <a:pt x="2393565" y="763280"/>
                      <a:pt x="2402701" y="765236"/>
                      <a:pt x="2409228" y="769148"/>
                    </a:cubicBezTo>
                    <a:lnTo>
                      <a:pt x="2574337" y="863686"/>
                    </a:lnTo>
                    <a:lnTo>
                      <a:pt x="2574337" y="895634"/>
                    </a:lnTo>
                    <a:cubicBezTo>
                      <a:pt x="2573685" y="896938"/>
                      <a:pt x="2572380" y="897590"/>
                      <a:pt x="2570422" y="898242"/>
                    </a:cubicBezTo>
                    <a:lnTo>
                      <a:pt x="2415101" y="986913"/>
                    </a:lnTo>
                    <a:cubicBezTo>
                      <a:pt x="2413143" y="988217"/>
                      <a:pt x="2411185" y="989521"/>
                      <a:pt x="2409228" y="990173"/>
                    </a:cubicBezTo>
                    <a:lnTo>
                      <a:pt x="2356366" y="990173"/>
                    </a:lnTo>
                    <a:lnTo>
                      <a:pt x="2191909" y="894982"/>
                    </a:lnTo>
                    <a:lnTo>
                      <a:pt x="2191909" y="863686"/>
                    </a:lnTo>
                    <a:cubicBezTo>
                      <a:pt x="2193214" y="863034"/>
                      <a:pt x="2194519" y="862382"/>
                      <a:pt x="2195825" y="861078"/>
                    </a:cubicBezTo>
                    <a:lnTo>
                      <a:pt x="2351145" y="771756"/>
                    </a:lnTo>
                    <a:cubicBezTo>
                      <a:pt x="2360282" y="766540"/>
                      <a:pt x="2372681" y="763280"/>
                      <a:pt x="2384428" y="763280"/>
                    </a:cubicBezTo>
                    <a:close/>
                    <a:moveTo>
                      <a:pt x="192191" y="728716"/>
                    </a:moveTo>
                    <a:cubicBezTo>
                      <a:pt x="201963" y="728716"/>
                      <a:pt x="211084" y="730672"/>
                      <a:pt x="217599" y="735236"/>
                    </a:cubicBezTo>
                    <a:lnTo>
                      <a:pt x="382428" y="829774"/>
                    </a:lnTo>
                    <a:lnTo>
                      <a:pt x="382428" y="861070"/>
                    </a:lnTo>
                    <a:cubicBezTo>
                      <a:pt x="381124" y="862374"/>
                      <a:pt x="379170" y="863026"/>
                      <a:pt x="377867" y="863678"/>
                    </a:cubicBezTo>
                    <a:lnTo>
                      <a:pt x="223463" y="953001"/>
                    </a:lnTo>
                    <a:cubicBezTo>
                      <a:pt x="221508" y="954305"/>
                      <a:pt x="220205" y="954957"/>
                      <a:pt x="218251" y="955609"/>
                    </a:cubicBezTo>
                    <a:lnTo>
                      <a:pt x="164828" y="955609"/>
                    </a:lnTo>
                    <a:lnTo>
                      <a:pt x="0" y="860418"/>
                    </a:lnTo>
                    <a:lnTo>
                      <a:pt x="0" y="830426"/>
                    </a:lnTo>
                    <a:cubicBezTo>
                      <a:pt x="1303" y="829122"/>
                      <a:pt x="3257" y="827818"/>
                      <a:pt x="5212" y="826514"/>
                    </a:cubicBezTo>
                    <a:lnTo>
                      <a:pt x="158965" y="737192"/>
                    </a:lnTo>
                    <a:cubicBezTo>
                      <a:pt x="168737" y="731976"/>
                      <a:pt x="181116" y="728716"/>
                      <a:pt x="192191" y="728716"/>
                    </a:cubicBezTo>
                    <a:close/>
                    <a:moveTo>
                      <a:pt x="2559670" y="656709"/>
                    </a:moveTo>
                    <a:cubicBezTo>
                      <a:pt x="2574710" y="656709"/>
                      <a:pt x="2588442" y="659962"/>
                      <a:pt x="2598905" y="665819"/>
                    </a:cubicBezTo>
                    <a:lnTo>
                      <a:pt x="2776767" y="767328"/>
                    </a:lnTo>
                    <a:cubicBezTo>
                      <a:pt x="2799000" y="780993"/>
                      <a:pt x="2796384" y="803767"/>
                      <a:pt x="2770228" y="818733"/>
                    </a:cubicBezTo>
                    <a:lnTo>
                      <a:pt x="2717916" y="848666"/>
                    </a:lnTo>
                    <a:cubicBezTo>
                      <a:pt x="2715954" y="849967"/>
                      <a:pt x="2713992" y="851268"/>
                      <a:pt x="2712031" y="851919"/>
                    </a:cubicBezTo>
                    <a:lnTo>
                      <a:pt x="2629638" y="851919"/>
                    </a:lnTo>
                    <a:lnTo>
                      <a:pt x="2451776" y="749759"/>
                    </a:lnTo>
                    <a:cubicBezTo>
                      <a:pt x="2443275" y="745204"/>
                      <a:pt x="2438698" y="738697"/>
                      <a:pt x="2436736" y="732190"/>
                    </a:cubicBezTo>
                    <a:lnTo>
                      <a:pt x="2436736" y="723731"/>
                    </a:lnTo>
                    <a:cubicBezTo>
                      <a:pt x="2438698" y="715272"/>
                      <a:pt x="2445891" y="706162"/>
                      <a:pt x="2458315" y="699004"/>
                    </a:cubicBezTo>
                    <a:lnTo>
                      <a:pt x="2509974" y="669072"/>
                    </a:lnTo>
                    <a:cubicBezTo>
                      <a:pt x="2524359" y="661264"/>
                      <a:pt x="2542669" y="656709"/>
                      <a:pt x="2559670" y="656709"/>
                    </a:cubicBezTo>
                    <a:close/>
                    <a:moveTo>
                      <a:pt x="1678427" y="653829"/>
                    </a:moveTo>
                    <a:cubicBezTo>
                      <a:pt x="1688199" y="653829"/>
                      <a:pt x="1696669" y="655785"/>
                      <a:pt x="1703835" y="660349"/>
                    </a:cubicBezTo>
                    <a:lnTo>
                      <a:pt x="1868664" y="754887"/>
                    </a:lnTo>
                    <a:lnTo>
                      <a:pt x="1868664" y="786183"/>
                    </a:lnTo>
                    <a:cubicBezTo>
                      <a:pt x="1866709" y="787487"/>
                      <a:pt x="1865406" y="788139"/>
                      <a:pt x="1864103" y="788791"/>
                    </a:cubicBezTo>
                    <a:lnTo>
                      <a:pt x="1709699" y="878114"/>
                    </a:lnTo>
                    <a:cubicBezTo>
                      <a:pt x="1707744" y="879418"/>
                      <a:pt x="1705790" y="880070"/>
                      <a:pt x="1703835" y="880722"/>
                    </a:cubicBezTo>
                    <a:lnTo>
                      <a:pt x="1650413" y="880722"/>
                    </a:lnTo>
                    <a:lnTo>
                      <a:pt x="1486236" y="785531"/>
                    </a:lnTo>
                    <a:lnTo>
                      <a:pt x="1486236" y="754887"/>
                    </a:lnTo>
                    <a:cubicBezTo>
                      <a:pt x="1487539" y="753583"/>
                      <a:pt x="1488842" y="752931"/>
                      <a:pt x="1490796" y="751627"/>
                    </a:cubicBezTo>
                    <a:lnTo>
                      <a:pt x="1645201" y="662305"/>
                    </a:lnTo>
                    <a:cubicBezTo>
                      <a:pt x="1654322" y="657089"/>
                      <a:pt x="1666700" y="653829"/>
                      <a:pt x="1678427" y="653829"/>
                    </a:cubicBezTo>
                    <a:close/>
                    <a:moveTo>
                      <a:pt x="1140137" y="645188"/>
                    </a:moveTo>
                    <a:cubicBezTo>
                      <a:pt x="1149927" y="645188"/>
                      <a:pt x="1159063" y="647796"/>
                      <a:pt x="1165589" y="651056"/>
                    </a:cubicBezTo>
                    <a:lnTo>
                      <a:pt x="1330046" y="746246"/>
                    </a:lnTo>
                    <a:lnTo>
                      <a:pt x="1330046" y="778193"/>
                    </a:lnTo>
                    <a:cubicBezTo>
                      <a:pt x="1328741" y="778845"/>
                      <a:pt x="1327436" y="779497"/>
                      <a:pt x="1326131" y="780149"/>
                    </a:cubicBezTo>
                    <a:lnTo>
                      <a:pt x="1171463" y="869471"/>
                    </a:lnTo>
                    <a:cubicBezTo>
                      <a:pt x="1169505" y="870775"/>
                      <a:pt x="1168200" y="871427"/>
                      <a:pt x="1166242" y="872079"/>
                    </a:cubicBezTo>
                    <a:lnTo>
                      <a:pt x="1112728" y="872079"/>
                    </a:lnTo>
                    <a:lnTo>
                      <a:pt x="947618" y="776889"/>
                    </a:lnTo>
                    <a:lnTo>
                      <a:pt x="947618" y="746246"/>
                    </a:lnTo>
                    <a:cubicBezTo>
                      <a:pt x="948923" y="745594"/>
                      <a:pt x="950228" y="744290"/>
                      <a:pt x="952186" y="742986"/>
                    </a:cubicBezTo>
                    <a:lnTo>
                      <a:pt x="1106854" y="653664"/>
                    </a:lnTo>
                    <a:cubicBezTo>
                      <a:pt x="1116644" y="648448"/>
                      <a:pt x="1128390" y="645188"/>
                      <a:pt x="1140137" y="645188"/>
                    </a:cubicBezTo>
                    <a:close/>
                    <a:moveTo>
                      <a:pt x="2098954" y="599103"/>
                    </a:moveTo>
                    <a:cubicBezTo>
                      <a:pt x="2108106" y="599103"/>
                      <a:pt x="2117258" y="601711"/>
                      <a:pt x="2123796" y="604971"/>
                    </a:cubicBezTo>
                    <a:lnTo>
                      <a:pt x="2289186" y="700161"/>
                    </a:lnTo>
                    <a:lnTo>
                      <a:pt x="2289186" y="731456"/>
                    </a:lnTo>
                    <a:cubicBezTo>
                      <a:pt x="2288533" y="732760"/>
                      <a:pt x="2287225" y="733412"/>
                      <a:pt x="2285264" y="734064"/>
                    </a:cubicBezTo>
                    <a:lnTo>
                      <a:pt x="2129679" y="823386"/>
                    </a:lnTo>
                    <a:cubicBezTo>
                      <a:pt x="2128372" y="824690"/>
                      <a:pt x="2127064" y="825342"/>
                      <a:pt x="2125103" y="825994"/>
                    </a:cubicBezTo>
                    <a:lnTo>
                      <a:pt x="2070844" y="825994"/>
                    </a:lnTo>
                    <a:lnTo>
                      <a:pt x="1906761" y="730804"/>
                    </a:lnTo>
                    <a:lnTo>
                      <a:pt x="1906761" y="699509"/>
                    </a:lnTo>
                    <a:cubicBezTo>
                      <a:pt x="1907415" y="698857"/>
                      <a:pt x="1908722" y="698205"/>
                      <a:pt x="1910683" y="696901"/>
                    </a:cubicBezTo>
                    <a:lnTo>
                      <a:pt x="2065615" y="607579"/>
                    </a:lnTo>
                    <a:cubicBezTo>
                      <a:pt x="2074767" y="602363"/>
                      <a:pt x="2086534" y="599103"/>
                      <a:pt x="2098954" y="599103"/>
                    </a:cubicBezTo>
                    <a:close/>
                    <a:moveTo>
                      <a:pt x="474744" y="570301"/>
                    </a:moveTo>
                    <a:cubicBezTo>
                      <a:pt x="490403" y="570301"/>
                      <a:pt x="504757" y="573557"/>
                      <a:pt x="515848" y="580071"/>
                    </a:cubicBezTo>
                    <a:lnTo>
                      <a:pt x="1049558" y="887507"/>
                    </a:lnTo>
                    <a:cubicBezTo>
                      <a:pt x="1073699" y="901836"/>
                      <a:pt x="1070436" y="925936"/>
                      <a:pt x="1043033" y="942220"/>
                    </a:cubicBezTo>
                    <a:lnTo>
                      <a:pt x="925591" y="1009308"/>
                    </a:lnTo>
                    <a:cubicBezTo>
                      <a:pt x="922981" y="1011262"/>
                      <a:pt x="920371" y="1012565"/>
                      <a:pt x="917762" y="1013216"/>
                    </a:cubicBezTo>
                    <a:lnTo>
                      <a:pt x="831637" y="1013216"/>
                    </a:lnTo>
                    <a:lnTo>
                      <a:pt x="297928" y="705781"/>
                    </a:lnTo>
                    <a:cubicBezTo>
                      <a:pt x="288794" y="701221"/>
                      <a:pt x="283574" y="694708"/>
                      <a:pt x="282269" y="687543"/>
                    </a:cubicBezTo>
                    <a:lnTo>
                      <a:pt x="282269" y="677773"/>
                    </a:lnTo>
                    <a:cubicBezTo>
                      <a:pt x="284226" y="668654"/>
                      <a:pt x="291403" y="658884"/>
                      <a:pt x="305105" y="651068"/>
                    </a:cubicBezTo>
                    <a:lnTo>
                      <a:pt x="421895" y="583979"/>
                    </a:lnTo>
                    <a:cubicBezTo>
                      <a:pt x="436901" y="575512"/>
                      <a:pt x="456475" y="570301"/>
                      <a:pt x="474744" y="570301"/>
                    </a:cubicBezTo>
                    <a:close/>
                    <a:moveTo>
                      <a:pt x="1401593" y="495412"/>
                    </a:moveTo>
                    <a:cubicBezTo>
                      <a:pt x="1411382" y="495412"/>
                      <a:pt x="1420518" y="497373"/>
                      <a:pt x="1427697" y="501296"/>
                    </a:cubicBezTo>
                    <a:lnTo>
                      <a:pt x="1592153" y="596106"/>
                    </a:lnTo>
                    <a:lnTo>
                      <a:pt x="1592153" y="627491"/>
                    </a:lnTo>
                    <a:cubicBezTo>
                      <a:pt x="1590196" y="628799"/>
                      <a:pt x="1588890" y="629453"/>
                      <a:pt x="1587585" y="630107"/>
                    </a:cubicBezTo>
                    <a:lnTo>
                      <a:pt x="1432918" y="719685"/>
                    </a:lnTo>
                    <a:cubicBezTo>
                      <a:pt x="1430960" y="720993"/>
                      <a:pt x="1429655" y="721647"/>
                      <a:pt x="1427697" y="722301"/>
                    </a:cubicBezTo>
                    <a:lnTo>
                      <a:pt x="1374183" y="722301"/>
                    </a:lnTo>
                    <a:lnTo>
                      <a:pt x="1209727" y="627491"/>
                    </a:lnTo>
                    <a:lnTo>
                      <a:pt x="1209727" y="595452"/>
                    </a:lnTo>
                    <a:cubicBezTo>
                      <a:pt x="1210380" y="594798"/>
                      <a:pt x="1211685" y="594144"/>
                      <a:pt x="1213643" y="592837"/>
                    </a:cubicBezTo>
                    <a:lnTo>
                      <a:pt x="1368310" y="503912"/>
                    </a:lnTo>
                    <a:cubicBezTo>
                      <a:pt x="1378099" y="498027"/>
                      <a:pt x="1389846" y="495412"/>
                      <a:pt x="1401593" y="495412"/>
                    </a:cubicBezTo>
                    <a:close/>
                    <a:moveTo>
                      <a:pt x="2276606" y="492531"/>
                    </a:moveTo>
                    <a:cubicBezTo>
                      <a:pt x="2290992" y="492531"/>
                      <a:pt x="2304724" y="495134"/>
                      <a:pt x="2315187" y="500990"/>
                    </a:cubicBezTo>
                    <a:lnTo>
                      <a:pt x="2493049" y="603150"/>
                    </a:lnTo>
                    <a:cubicBezTo>
                      <a:pt x="2501550" y="608356"/>
                      <a:pt x="2506781" y="614212"/>
                      <a:pt x="2508089" y="621370"/>
                    </a:cubicBezTo>
                    <a:lnTo>
                      <a:pt x="2508089" y="630479"/>
                    </a:lnTo>
                    <a:cubicBezTo>
                      <a:pt x="2506781" y="638938"/>
                      <a:pt x="2499588" y="648048"/>
                      <a:pt x="2487164" y="654555"/>
                    </a:cubicBezTo>
                    <a:lnTo>
                      <a:pt x="2434852" y="684488"/>
                    </a:lnTo>
                    <a:cubicBezTo>
                      <a:pt x="2432890" y="685789"/>
                      <a:pt x="2430928" y="687090"/>
                      <a:pt x="2428966" y="687741"/>
                    </a:cubicBezTo>
                    <a:lnTo>
                      <a:pt x="2346574" y="687741"/>
                    </a:lnTo>
                    <a:lnTo>
                      <a:pt x="2168712" y="585581"/>
                    </a:lnTo>
                    <a:cubicBezTo>
                      <a:pt x="2145825" y="572567"/>
                      <a:pt x="2148441" y="549792"/>
                      <a:pt x="2174597" y="534176"/>
                    </a:cubicBezTo>
                    <a:lnTo>
                      <a:pt x="2226909" y="504243"/>
                    </a:lnTo>
                    <a:cubicBezTo>
                      <a:pt x="2241295" y="496435"/>
                      <a:pt x="2258951" y="492531"/>
                      <a:pt x="2276606" y="492531"/>
                    </a:cubicBezTo>
                    <a:close/>
                    <a:moveTo>
                      <a:pt x="1817338" y="437806"/>
                    </a:moveTo>
                    <a:cubicBezTo>
                      <a:pt x="1826490" y="437806"/>
                      <a:pt x="1835642" y="439773"/>
                      <a:pt x="1842179" y="443707"/>
                    </a:cubicBezTo>
                    <a:lnTo>
                      <a:pt x="2006916" y="538135"/>
                    </a:lnTo>
                    <a:lnTo>
                      <a:pt x="2006916" y="569610"/>
                    </a:lnTo>
                    <a:cubicBezTo>
                      <a:pt x="2005609" y="570922"/>
                      <a:pt x="2004301" y="571577"/>
                      <a:pt x="2002340" y="572233"/>
                    </a:cubicBezTo>
                    <a:lnTo>
                      <a:pt x="1848063" y="662726"/>
                    </a:lnTo>
                    <a:cubicBezTo>
                      <a:pt x="1846755" y="664037"/>
                      <a:pt x="1845448" y="664693"/>
                      <a:pt x="1844140" y="664693"/>
                    </a:cubicBezTo>
                    <a:lnTo>
                      <a:pt x="1789228" y="664693"/>
                    </a:lnTo>
                    <a:lnTo>
                      <a:pt x="1624491" y="569610"/>
                    </a:lnTo>
                    <a:lnTo>
                      <a:pt x="1624491" y="538135"/>
                    </a:lnTo>
                    <a:cubicBezTo>
                      <a:pt x="1625145" y="537479"/>
                      <a:pt x="1626452" y="536823"/>
                      <a:pt x="1628413" y="535512"/>
                    </a:cubicBezTo>
                    <a:lnTo>
                      <a:pt x="1783998" y="446330"/>
                    </a:lnTo>
                    <a:cubicBezTo>
                      <a:pt x="1793150" y="440429"/>
                      <a:pt x="1804917" y="437806"/>
                      <a:pt x="1817338" y="437806"/>
                    </a:cubicBezTo>
                    <a:close/>
                    <a:moveTo>
                      <a:pt x="736852" y="417643"/>
                    </a:moveTo>
                    <a:cubicBezTo>
                      <a:pt x="749235" y="417643"/>
                      <a:pt x="760315" y="420265"/>
                      <a:pt x="769439" y="425508"/>
                    </a:cubicBezTo>
                    <a:lnTo>
                      <a:pt x="1054904" y="590688"/>
                    </a:lnTo>
                    <a:cubicBezTo>
                      <a:pt x="1062725" y="595276"/>
                      <a:pt x="1066636" y="601175"/>
                      <a:pt x="1067939" y="607074"/>
                    </a:cubicBezTo>
                    <a:lnTo>
                      <a:pt x="1067939" y="611663"/>
                    </a:lnTo>
                    <a:cubicBezTo>
                      <a:pt x="1066636" y="619528"/>
                      <a:pt x="1060770" y="627394"/>
                      <a:pt x="1049690" y="633949"/>
                    </a:cubicBezTo>
                    <a:lnTo>
                      <a:pt x="912172" y="713916"/>
                    </a:lnTo>
                    <a:cubicBezTo>
                      <a:pt x="910216" y="715227"/>
                      <a:pt x="908261" y="715883"/>
                      <a:pt x="906958" y="716538"/>
                    </a:cubicBezTo>
                    <a:lnTo>
                      <a:pt x="837221" y="716538"/>
                    </a:lnTo>
                    <a:lnTo>
                      <a:pt x="551756" y="550704"/>
                    </a:lnTo>
                    <a:cubicBezTo>
                      <a:pt x="532855" y="539561"/>
                      <a:pt x="535462" y="520552"/>
                      <a:pt x="557621" y="507443"/>
                    </a:cubicBezTo>
                    <a:lnTo>
                      <a:pt x="694488" y="428130"/>
                    </a:lnTo>
                    <a:cubicBezTo>
                      <a:pt x="706871" y="421576"/>
                      <a:pt x="722513" y="417643"/>
                      <a:pt x="736852" y="417643"/>
                    </a:cubicBezTo>
                    <a:close/>
                    <a:moveTo>
                      <a:pt x="1991817" y="331234"/>
                    </a:moveTo>
                    <a:cubicBezTo>
                      <a:pt x="2006884" y="331234"/>
                      <a:pt x="2020641" y="334498"/>
                      <a:pt x="2030467" y="340374"/>
                    </a:cubicBezTo>
                    <a:lnTo>
                      <a:pt x="2209306" y="442875"/>
                    </a:lnTo>
                    <a:cubicBezTo>
                      <a:pt x="2231579" y="455932"/>
                      <a:pt x="2228959" y="478782"/>
                      <a:pt x="2202755" y="493146"/>
                    </a:cubicBezTo>
                    <a:lnTo>
                      <a:pt x="2150348" y="523178"/>
                    </a:lnTo>
                    <a:cubicBezTo>
                      <a:pt x="2148383" y="524483"/>
                      <a:pt x="2146418" y="525789"/>
                      <a:pt x="2144452" y="526442"/>
                    </a:cubicBezTo>
                    <a:lnTo>
                      <a:pt x="2061911" y="526442"/>
                    </a:lnTo>
                    <a:lnTo>
                      <a:pt x="1884383" y="425247"/>
                    </a:lnTo>
                    <a:cubicBezTo>
                      <a:pt x="1875212" y="420024"/>
                      <a:pt x="1870626" y="413495"/>
                      <a:pt x="1869316" y="406314"/>
                    </a:cubicBezTo>
                    <a:lnTo>
                      <a:pt x="1869316" y="397826"/>
                    </a:lnTo>
                    <a:cubicBezTo>
                      <a:pt x="1870626" y="389339"/>
                      <a:pt x="1877832" y="380199"/>
                      <a:pt x="1890934" y="373670"/>
                    </a:cubicBezTo>
                    <a:lnTo>
                      <a:pt x="1942031" y="343638"/>
                    </a:lnTo>
                    <a:cubicBezTo>
                      <a:pt x="1956443" y="335804"/>
                      <a:pt x="1974785" y="331234"/>
                      <a:pt x="1991817" y="331234"/>
                    </a:cubicBezTo>
                    <a:close/>
                    <a:moveTo>
                      <a:pt x="1531858" y="273629"/>
                    </a:moveTo>
                    <a:cubicBezTo>
                      <a:pt x="1540995" y="273629"/>
                      <a:pt x="1550131" y="275590"/>
                      <a:pt x="1556658" y="279514"/>
                    </a:cubicBezTo>
                    <a:lnTo>
                      <a:pt x="1721767" y="374324"/>
                    </a:lnTo>
                    <a:lnTo>
                      <a:pt x="1721767" y="405709"/>
                    </a:lnTo>
                    <a:cubicBezTo>
                      <a:pt x="1719810" y="407017"/>
                      <a:pt x="1718504" y="407671"/>
                      <a:pt x="1717199" y="408979"/>
                    </a:cubicBezTo>
                    <a:lnTo>
                      <a:pt x="1562531" y="497904"/>
                    </a:lnTo>
                    <a:cubicBezTo>
                      <a:pt x="1560573" y="499212"/>
                      <a:pt x="1559268" y="499866"/>
                      <a:pt x="1557310" y="500520"/>
                    </a:cubicBezTo>
                    <a:lnTo>
                      <a:pt x="1503796" y="500520"/>
                    </a:lnTo>
                    <a:lnTo>
                      <a:pt x="1339339" y="405709"/>
                    </a:lnTo>
                    <a:lnTo>
                      <a:pt x="1339339" y="373670"/>
                    </a:lnTo>
                    <a:cubicBezTo>
                      <a:pt x="1339992" y="373016"/>
                      <a:pt x="1341297" y="372362"/>
                      <a:pt x="1343255" y="371708"/>
                    </a:cubicBezTo>
                    <a:lnTo>
                      <a:pt x="1498575" y="282129"/>
                    </a:lnTo>
                    <a:cubicBezTo>
                      <a:pt x="1507059" y="276898"/>
                      <a:pt x="1519459" y="273629"/>
                      <a:pt x="1531858" y="273629"/>
                    </a:cubicBezTo>
                    <a:close/>
                    <a:moveTo>
                      <a:pt x="990555" y="262106"/>
                    </a:moveTo>
                    <a:cubicBezTo>
                      <a:pt x="1002960" y="262106"/>
                      <a:pt x="1014711" y="264713"/>
                      <a:pt x="1023199" y="269927"/>
                    </a:cubicBezTo>
                    <a:lnTo>
                      <a:pt x="1316990" y="438742"/>
                    </a:lnTo>
                    <a:cubicBezTo>
                      <a:pt x="1324824" y="443305"/>
                      <a:pt x="1329394" y="449823"/>
                      <a:pt x="1330047" y="456341"/>
                    </a:cubicBezTo>
                    <a:lnTo>
                      <a:pt x="1330047" y="459600"/>
                    </a:lnTo>
                    <a:cubicBezTo>
                      <a:pt x="1328741" y="467421"/>
                      <a:pt x="1322866" y="475895"/>
                      <a:pt x="1311114" y="482413"/>
                    </a:cubicBezTo>
                    <a:lnTo>
                      <a:pt x="1174664" y="560628"/>
                    </a:lnTo>
                    <a:cubicBezTo>
                      <a:pt x="1172053" y="561932"/>
                      <a:pt x="1170094" y="563235"/>
                      <a:pt x="1168136" y="563887"/>
                    </a:cubicBezTo>
                    <a:lnTo>
                      <a:pt x="1098931" y="563887"/>
                    </a:lnTo>
                    <a:lnTo>
                      <a:pt x="805140" y="395724"/>
                    </a:lnTo>
                    <a:cubicBezTo>
                      <a:pt x="796653" y="390509"/>
                      <a:pt x="792083" y="383991"/>
                      <a:pt x="792083" y="377474"/>
                    </a:cubicBezTo>
                    <a:lnTo>
                      <a:pt x="792083" y="374215"/>
                    </a:lnTo>
                    <a:cubicBezTo>
                      <a:pt x="792736" y="366393"/>
                      <a:pt x="799265" y="357920"/>
                      <a:pt x="811016" y="351402"/>
                    </a:cubicBezTo>
                    <a:lnTo>
                      <a:pt x="947466" y="273186"/>
                    </a:lnTo>
                    <a:cubicBezTo>
                      <a:pt x="959870" y="266017"/>
                      <a:pt x="975539" y="262106"/>
                      <a:pt x="990555" y="262106"/>
                    </a:cubicBezTo>
                    <a:close/>
                    <a:moveTo>
                      <a:pt x="1709423" y="167057"/>
                    </a:moveTo>
                    <a:cubicBezTo>
                      <a:pt x="1723835" y="167057"/>
                      <a:pt x="1737592" y="169660"/>
                      <a:pt x="1748073" y="175516"/>
                    </a:cubicBezTo>
                    <a:lnTo>
                      <a:pt x="1925602" y="277676"/>
                    </a:lnTo>
                    <a:cubicBezTo>
                      <a:pt x="1934773" y="282231"/>
                      <a:pt x="1939359" y="288738"/>
                      <a:pt x="1940669" y="295245"/>
                    </a:cubicBezTo>
                    <a:lnTo>
                      <a:pt x="1940669" y="304355"/>
                    </a:lnTo>
                    <a:cubicBezTo>
                      <a:pt x="1939359" y="312814"/>
                      <a:pt x="1932153" y="321273"/>
                      <a:pt x="1919706" y="328431"/>
                    </a:cubicBezTo>
                    <a:lnTo>
                      <a:pt x="1867954" y="358363"/>
                    </a:lnTo>
                    <a:cubicBezTo>
                      <a:pt x="1865334" y="359664"/>
                      <a:pt x="1862714" y="360966"/>
                      <a:pt x="1860093" y="362267"/>
                    </a:cubicBezTo>
                    <a:lnTo>
                      <a:pt x="1779518" y="362267"/>
                    </a:lnTo>
                    <a:lnTo>
                      <a:pt x="1600679" y="260107"/>
                    </a:lnTo>
                    <a:cubicBezTo>
                      <a:pt x="1578406" y="247093"/>
                      <a:pt x="1581026" y="224318"/>
                      <a:pt x="1607230" y="209352"/>
                    </a:cubicBezTo>
                    <a:lnTo>
                      <a:pt x="1659637" y="179420"/>
                    </a:lnTo>
                    <a:cubicBezTo>
                      <a:pt x="1673394" y="170961"/>
                      <a:pt x="1691736" y="167057"/>
                      <a:pt x="1709423" y="167057"/>
                    </a:cubicBezTo>
                    <a:close/>
                    <a:moveTo>
                      <a:pt x="1249588" y="109452"/>
                    </a:moveTo>
                    <a:cubicBezTo>
                      <a:pt x="1258725" y="109452"/>
                      <a:pt x="1267861" y="112060"/>
                      <a:pt x="1274388" y="115972"/>
                    </a:cubicBezTo>
                    <a:lnTo>
                      <a:pt x="1439497" y="210510"/>
                    </a:lnTo>
                    <a:lnTo>
                      <a:pt x="1439497" y="241805"/>
                    </a:lnTo>
                    <a:cubicBezTo>
                      <a:pt x="1437540" y="242457"/>
                      <a:pt x="1436234" y="243761"/>
                      <a:pt x="1434929" y="245065"/>
                    </a:cubicBezTo>
                    <a:lnTo>
                      <a:pt x="1280261" y="333735"/>
                    </a:lnTo>
                    <a:cubicBezTo>
                      <a:pt x="1278303" y="334387"/>
                      <a:pt x="1276998" y="335039"/>
                      <a:pt x="1275040" y="336343"/>
                    </a:cubicBezTo>
                    <a:lnTo>
                      <a:pt x="1221526" y="336343"/>
                    </a:lnTo>
                    <a:lnTo>
                      <a:pt x="1057069" y="241153"/>
                    </a:lnTo>
                    <a:lnTo>
                      <a:pt x="1057069" y="209206"/>
                    </a:lnTo>
                    <a:cubicBezTo>
                      <a:pt x="1057722" y="208554"/>
                      <a:pt x="1059027" y="207902"/>
                      <a:pt x="1060985" y="207250"/>
                    </a:cubicBezTo>
                    <a:lnTo>
                      <a:pt x="1215653" y="117928"/>
                    </a:lnTo>
                    <a:cubicBezTo>
                      <a:pt x="1224789" y="112712"/>
                      <a:pt x="1237189" y="109452"/>
                      <a:pt x="1249588" y="109452"/>
                    </a:cubicBezTo>
                    <a:close/>
                    <a:moveTo>
                      <a:pt x="1421950" y="0"/>
                    </a:moveTo>
                    <a:cubicBezTo>
                      <a:pt x="1436990" y="0"/>
                      <a:pt x="1450068" y="3242"/>
                      <a:pt x="1460531" y="8431"/>
                    </a:cubicBezTo>
                    <a:lnTo>
                      <a:pt x="1638393" y="110901"/>
                    </a:lnTo>
                    <a:cubicBezTo>
                      <a:pt x="1661280" y="123872"/>
                      <a:pt x="1658664" y="146571"/>
                      <a:pt x="1632508" y="161488"/>
                    </a:cubicBezTo>
                    <a:lnTo>
                      <a:pt x="1580196" y="191321"/>
                    </a:lnTo>
                    <a:cubicBezTo>
                      <a:pt x="1577580" y="192618"/>
                      <a:pt x="1574964" y="193915"/>
                      <a:pt x="1572349" y="195212"/>
                    </a:cubicBezTo>
                    <a:lnTo>
                      <a:pt x="1491918" y="195212"/>
                    </a:lnTo>
                    <a:lnTo>
                      <a:pt x="1314056" y="92742"/>
                    </a:lnTo>
                    <a:cubicBezTo>
                      <a:pt x="1305555" y="87554"/>
                      <a:pt x="1300324" y="81717"/>
                      <a:pt x="1299016" y="74583"/>
                    </a:cubicBezTo>
                    <a:lnTo>
                      <a:pt x="1299016" y="65503"/>
                    </a:lnTo>
                    <a:cubicBezTo>
                      <a:pt x="1300324" y="57072"/>
                      <a:pt x="1307517" y="48641"/>
                      <a:pt x="1319941" y="42155"/>
                    </a:cubicBezTo>
                    <a:lnTo>
                      <a:pt x="1372254" y="12971"/>
                    </a:lnTo>
                    <a:cubicBezTo>
                      <a:pt x="1386639" y="4540"/>
                      <a:pt x="1404949" y="0"/>
                      <a:pt x="1421950" y="0"/>
                    </a:cubicBezTo>
                    <a:close/>
                  </a:path>
                </a:pathLst>
              </a:custGeom>
              <a:solidFill>
                <a:schemeClr val="bg1">
                  <a:lumMod val="50000"/>
                </a:schemeClr>
              </a:solidFill>
              <a:ln>
                <a:noFill/>
              </a:ln>
            </p:spPr>
            <p:style>
              <a:lnRef idx="0">
                <a:scrgbClr r="0" g="0" b="0"/>
              </a:lnRef>
              <a:fillRef idx="0">
                <a:scrgbClr r="0" g="0" b="0"/>
              </a:fillRef>
              <a:effectRef idx="0">
                <a:scrgbClr r="0" g="0" b="0"/>
              </a:effectRef>
              <a:fontRef idx="minor"/>
            </p:style>
          </p:sp>
          <p:grpSp>
            <p:nvGrpSpPr>
              <p:cNvPr id="166" name="Group 16"/>
              <p:cNvGrpSpPr/>
              <p:nvPr/>
            </p:nvGrpSpPr>
            <p:grpSpPr>
              <a:xfrm>
                <a:off x="9680400" y="3242880"/>
                <a:ext cx="1230840" cy="1320120"/>
                <a:chOff x="9680400" y="3242880"/>
                <a:chExt cx="1230840" cy="1320120"/>
              </a:xfrm>
            </p:grpSpPr>
            <p:sp>
              <p:nvSpPr>
                <p:cNvPr id="167" name="CustomShape 17"/>
                <p:cNvSpPr/>
                <p:nvPr/>
              </p:nvSpPr>
              <p:spPr>
                <a:xfrm>
                  <a:off x="9680400" y="3242880"/>
                  <a:ext cx="1230840" cy="1320120"/>
                </a:xfrm>
                <a:custGeom>
                  <a:avLst/>
                  <a:gdLst/>
                  <a:ahLst/>
                  <a:cxnLst/>
                  <a:rect l="l" t="t" r="r" b="b"/>
                  <a:pathLst>
                    <a:path w="7631" h="9597">
                      <a:moveTo>
                        <a:pt x="188" y="0"/>
                      </a:moveTo>
                      <a:cubicBezTo>
                        <a:pt x="228" y="2"/>
                        <a:pt x="272" y="16"/>
                        <a:pt x="319" y="43"/>
                      </a:cubicBezTo>
                      <a:lnTo>
                        <a:pt x="7310" y="4081"/>
                      </a:lnTo>
                      <a:cubicBezTo>
                        <a:pt x="7487" y="4182"/>
                        <a:pt x="7630" y="4429"/>
                        <a:pt x="7630" y="4631"/>
                      </a:cubicBezTo>
                      <a:lnTo>
                        <a:pt x="7630" y="9371"/>
                      </a:lnTo>
                      <a:cubicBezTo>
                        <a:pt x="7630" y="9509"/>
                        <a:pt x="7564" y="9590"/>
                        <a:pt x="7466" y="9596"/>
                      </a:cubicBezTo>
                      <a:lnTo>
                        <a:pt x="7441" y="9596"/>
                      </a:lnTo>
                      <a:cubicBezTo>
                        <a:pt x="7401" y="9594"/>
                        <a:pt x="7357" y="9580"/>
                        <a:pt x="7310" y="9553"/>
                      </a:cubicBezTo>
                      <a:lnTo>
                        <a:pt x="319" y="5517"/>
                      </a:lnTo>
                      <a:cubicBezTo>
                        <a:pt x="143" y="5415"/>
                        <a:pt x="0" y="5169"/>
                        <a:pt x="0" y="4966"/>
                      </a:cubicBezTo>
                      <a:lnTo>
                        <a:pt x="0" y="225"/>
                      </a:lnTo>
                      <a:cubicBezTo>
                        <a:pt x="0" y="88"/>
                        <a:pt x="66" y="6"/>
                        <a:pt x="163" y="0"/>
                      </a:cubicBezTo>
                      <a:lnTo>
                        <a:pt x="188" y="0"/>
                      </a:lnTo>
                    </a:path>
                  </a:pathLst>
                </a:custGeom>
                <a:solidFill>
                  <a:schemeClr val="accent3"/>
                </a:solidFill>
                <a:ln>
                  <a:noFill/>
                </a:ln>
              </p:spPr>
              <p:style>
                <a:lnRef idx="0">
                  <a:scrgbClr r="0" g="0" b="0"/>
                </a:lnRef>
                <a:fillRef idx="0">
                  <a:scrgbClr r="0" g="0" b="0"/>
                </a:fillRef>
                <a:effectRef idx="0">
                  <a:scrgbClr r="0" g="0" b="0"/>
                </a:effectRef>
                <a:fontRef idx="minor"/>
              </p:style>
            </p:sp>
            <p:sp>
              <p:nvSpPr>
                <p:cNvPr id="168" name="CustomShape 18"/>
                <p:cNvSpPr/>
                <p:nvPr/>
              </p:nvSpPr>
              <p:spPr>
                <a:xfrm>
                  <a:off x="9680400" y="3242880"/>
                  <a:ext cx="1230840" cy="680040"/>
                </a:xfrm>
                <a:custGeom>
                  <a:avLst/>
                  <a:gdLst/>
                  <a:ahLst/>
                  <a:cxnLst/>
                  <a:rect l="l" t="t" r="r" b="b"/>
                  <a:pathLst>
                    <a:path w="7631" h="4945">
                      <a:moveTo>
                        <a:pt x="188" y="0"/>
                      </a:moveTo>
                      <a:cubicBezTo>
                        <a:pt x="228" y="2"/>
                        <a:pt x="272" y="16"/>
                        <a:pt x="319" y="43"/>
                      </a:cubicBezTo>
                      <a:lnTo>
                        <a:pt x="7310" y="4081"/>
                      </a:lnTo>
                      <a:cubicBezTo>
                        <a:pt x="7487" y="4182"/>
                        <a:pt x="7630" y="4429"/>
                        <a:pt x="7630" y="4631"/>
                      </a:cubicBezTo>
                      <a:lnTo>
                        <a:pt x="7630" y="4944"/>
                      </a:lnTo>
                      <a:lnTo>
                        <a:pt x="0" y="538"/>
                      </a:lnTo>
                      <a:lnTo>
                        <a:pt x="0" y="225"/>
                      </a:lnTo>
                      <a:cubicBezTo>
                        <a:pt x="0" y="88"/>
                        <a:pt x="66" y="6"/>
                        <a:pt x="163" y="0"/>
                      </a:cubicBezTo>
                      <a:lnTo>
                        <a:pt x="188" y="0"/>
                      </a:lnTo>
                    </a:path>
                  </a:pathLst>
                </a:custGeom>
                <a:solidFill>
                  <a:schemeClr val="accent3">
                    <a:lumMod val="60000"/>
                    <a:lumOff val="40000"/>
                  </a:schemeClr>
                </a:solidFill>
                <a:ln>
                  <a:noFill/>
                </a:ln>
              </p:spPr>
              <p:style>
                <a:lnRef idx="0">
                  <a:scrgbClr r="0" g="0" b="0"/>
                </a:lnRef>
                <a:fillRef idx="0">
                  <a:scrgbClr r="0" g="0" b="0"/>
                </a:fillRef>
                <a:effectRef idx="0">
                  <a:scrgbClr r="0" g="0" b="0"/>
                </a:effectRef>
                <a:fontRef idx="minor"/>
              </p:style>
            </p:sp>
            <p:sp>
              <p:nvSpPr>
                <p:cNvPr id="169" name="CustomShape 19"/>
                <p:cNvSpPr/>
                <p:nvPr/>
              </p:nvSpPr>
              <p:spPr>
                <a:xfrm>
                  <a:off x="9935640" y="3389040"/>
                  <a:ext cx="628920" cy="330840"/>
                </a:xfrm>
                <a:custGeom>
                  <a:avLst/>
                  <a:gdLst/>
                  <a:ahLst/>
                  <a:cxnLst/>
                  <a:rect l="l" t="t" r="r" b="b"/>
                  <a:pathLst>
                    <a:path w="3900" h="2406">
                      <a:moveTo>
                        <a:pt x="99" y="0"/>
                      </a:moveTo>
                      <a:cubicBezTo>
                        <a:pt x="99" y="0"/>
                        <a:pt x="100" y="0"/>
                        <a:pt x="100" y="1"/>
                      </a:cubicBezTo>
                      <a:lnTo>
                        <a:pt x="3800" y="2138"/>
                      </a:lnTo>
                      <a:cubicBezTo>
                        <a:pt x="3855" y="2170"/>
                        <a:pt x="3899" y="2255"/>
                        <a:pt x="3899" y="2328"/>
                      </a:cubicBezTo>
                      <a:cubicBezTo>
                        <a:pt x="3899" y="2364"/>
                        <a:pt x="3888" y="2391"/>
                        <a:pt x="3870" y="2405"/>
                      </a:cubicBezTo>
                      <a:lnTo>
                        <a:pt x="3804" y="2405"/>
                      </a:lnTo>
                      <a:cubicBezTo>
                        <a:pt x="3803" y="2404"/>
                        <a:pt x="3801" y="2403"/>
                        <a:pt x="3800" y="2403"/>
                      </a:cubicBezTo>
                      <a:lnTo>
                        <a:pt x="100" y="267"/>
                      </a:lnTo>
                      <a:cubicBezTo>
                        <a:pt x="44" y="235"/>
                        <a:pt x="0" y="150"/>
                        <a:pt x="0" y="77"/>
                      </a:cubicBezTo>
                      <a:cubicBezTo>
                        <a:pt x="0" y="40"/>
                        <a:pt x="11" y="14"/>
                        <a:pt x="29" y="0"/>
                      </a:cubicBezTo>
                      <a:lnTo>
                        <a:pt x="99" y="0"/>
                      </a:lnTo>
                    </a:path>
                  </a:pathLst>
                </a:custGeom>
                <a:solidFill>
                  <a:schemeClr val="accent3">
                    <a:lumMod val="20000"/>
                    <a:lumOff val="80000"/>
                  </a:schemeClr>
                </a:solidFill>
                <a:ln>
                  <a:noFill/>
                </a:ln>
              </p:spPr>
              <p:style>
                <a:lnRef idx="0">
                  <a:scrgbClr r="0" g="0" b="0"/>
                </a:lnRef>
                <a:fillRef idx="0">
                  <a:scrgbClr r="0" g="0" b="0"/>
                </a:fillRef>
                <a:effectRef idx="0">
                  <a:scrgbClr r="0" g="0" b="0"/>
                </a:effectRef>
                <a:fontRef idx="minor"/>
              </p:style>
            </p:sp>
          </p:grpSp>
          <p:sp>
            <p:nvSpPr>
              <p:cNvPr id="170" name="CustomShape 20"/>
              <p:cNvSpPr/>
              <p:nvPr/>
            </p:nvSpPr>
            <p:spPr>
              <a:xfrm>
                <a:off x="10168560" y="3680280"/>
                <a:ext cx="588600" cy="128520"/>
              </a:xfrm>
              <a:custGeom>
                <a:avLst/>
                <a:gdLst/>
                <a:ahLst/>
                <a:cxnLst/>
                <a:rect l="l" t="t" r="r" b="b"/>
                <a:pathLst>
                  <a:path w="2384237" h="611561">
                    <a:moveTo>
                      <a:pt x="2302579" y="460750"/>
                    </a:moveTo>
                    <a:cubicBezTo>
                      <a:pt x="2309613" y="461331"/>
                      <a:pt x="2317360" y="463817"/>
                      <a:pt x="2325516" y="468382"/>
                    </a:cubicBezTo>
                    <a:cubicBezTo>
                      <a:pt x="2358139" y="487294"/>
                      <a:pt x="2384237" y="532944"/>
                      <a:pt x="2384237" y="570117"/>
                    </a:cubicBezTo>
                    <a:cubicBezTo>
                      <a:pt x="2384237" y="607289"/>
                      <a:pt x="2358139" y="622288"/>
                      <a:pt x="2325516" y="603376"/>
                    </a:cubicBezTo>
                    <a:cubicBezTo>
                      <a:pt x="2292894" y="584464"/>
                      <a:pt x="2266796" y="539466"/>
                      <a:pt x="2266796" y="502294"/>
                    </a:cubicBezTo>
                    <a:cubicBezTo>
                      <a:pt x="2266796" y="474415"/>
                      <a:pt x="2281476" y="459008"/>
                      <a:pt x="2302579" y="460750"/>
                    </a:cubicBezTo>
                    <a:close/>
                    <a:moveTo>
                      <a:pt x="2063713" y="322770"/>
                    </a:moveTo>
                    <a:cubicBezTo>
                      <a:pt x="2070787" y="323443"/>
                      <a:pt x="2078577" y="326051"/>
                      <a:pt x="2086778" y="330779"/>
                    </a:cubicBezTo>
                    <a:cubicBezTo>
                      <a:pt x="2118925" y="349692"/>
                      <a:pt x="2145168" y="394689"/>
                      <a:pt x="2145168" y="431862"/>
                    </a:cubicBezTo>
                    <a:cubicBezTo>
                      <a:pt x="2145168" y="469034"/>
                      <a:pt x="2118925" y="484033"/>
                      <a:pt x="2086778" y="465773"/>
                    </a:cubicBezTo>
                    <a:cubicBezTo>
                      <a:pt x="2053975" y="446861"/>
                      <a:pt x="2027733" y="401211"/>
                      <a:pt x="2027733" y="364039"/>
                    </a:cubicBezTo>
                    <a:cubicBezTo>
                      <a:pt x="2027733" y="336160"/>
                      <a:pt x="2042494" y="320753"/>
                      <a:pt x="2063713" y="322770"/>
                    </a:cubicBezTo>
                    <a:close/>
                    <a:moveTo>
                      <a:pt x="274846" y="164119"/>
                    </a:moveTo>
                    <a:cubicBezTo>
                      <a:pt x="281880" y="164702"/>
                      <a:pt x="289628" y="167198"/>
                      <a:pt x="297783" y="171780"/>
                    </a:cubicBezTo>
                    <a:cubicBezTo>
                      <a:pt x="330406" y="190764"/>
                      <a:pt x="356504" y="236587"/>
                      <a:pt x="356504" y="273246"/>
                    </a:cubicBezTo>
                    <a:cubicBezTo>
                      <a:pt x="356504" y="311213"/>
                      <a:pt x="330406" y="325615"/>
                      <a:pt x="297783" y="307285"/>
                    </a:cubicBezTo>
                    <a:cubicBezTo>
                      <a:pt x="265161" y="288302"/>
                      <a:pt x="239063" y="243133"/>
                      <a:pt x="239063" y="205820"/>
                    </a:cubicBezTo>
                    <a:cubicBezTo>
                      <a:pt x="239063" y="177836"/>
                      <a:pt x="253743" y="162370"/>
                      <a:pt x="274846" y="164119"/>
                    </a:cubicBezTo>
                    <a:close/>
                    <a:moveTo>
                      <a:pt x="1130297" y="138472"/>
                    </a:moveTo>
                    <a:cubicBezTo>
                      <a:pt x="1137331" y="139147"/>
                      <a:pt x="1145079" y="141766"/>
                      <a:pt x="1153234" y="146512"/>
                    </a:cubicBezTo>
                    <a:cubicBezTo>
                      <a:pt x="1185856" y="164841"/>
                      <a:pt x="1211954" y="210664"/>
                      <a:pt x="1211954" y="247977"/>
                    </a:cubicBezTo>
                    <a:cubicBezTo>
                      <a:pt x="1211954" y="285290"/>
                      <a:pt x="1185856" y="299692"/>
                      <a:pt x="1153234" y="281362"/>
                    </a:cubicBezTo>
                    <a:cubicBezTo>
                      <a:pt x="1120612" y="262379"/>
                      <a:pt x="1094515" y="217210"/>
                      <a:pt x="1094515" y="179897"/>
                    </a:cubicBezTo>
                    <a:cubicBezTo>
                      <a:pt x="1094515" y="151912"/>
                      <a:pt x="1109195" y="136447"/>
                      <a:pt x="1130297" y="138472"/>
                    </a:cubicBezTo>
                    <a:close/>
                    <a:moveTo>
                      <a:pt x="36057" y="26100"/>
                    </a:moveTo>
                    <a:cubicBezTo>
                      <a:pt x="43061" y="26772"/>
                      <a:pt x="50727" y="29381"/>
                      <a:pt x="58719" y="34109"/>
                    </a:cubicBezTo>
                    <a:cubicBezTo>
                      <a:pt x="91341" y="53021"/>
                      <a:pt x="117439" y="98019"/>
                      <a:pt x="117439" y="135191"/>
                    </a:cubicBezTo>
                    <a:cubicBezTo>
                      <a:pt x="117439" y="172364"/>
                      <a:pt x="91341" y="187363"/>
                      <a:pt x="58719" y="169103"/>
                    </a:cubicBezTo>
                    <a:cubicBezTo>
                      <a:pt x="26750" y="150190"/>
                      <a:pt x="0" y="104540"/>
                      <a:pt x="0" y="67368"/>
                    </a:cubicBezTo>
                    <a:cubicBezTo>
                      <a:pt x="0" y="39489"/>
                      <a:pt x="15047" y="24082"/>
                      <a:pt x="36057" y="26100"/>
                    </a:cubicBezTo>
                    <a:close/>
                    <a:moveTo>
                      <a:pt x="891231" y="176"/>
                    </a:moveTo>
                    <a:cubicBezTo>
                      <a:pt x="898265" y="848"/>
                      <a:pt x="906013" y="3457"/>
                      <a:pt x="914168" y="8185"/>
                    </a:cubicBezTo>
                    <a:cubicBezTo>
                      <a:pt x="946138" y="27097"/>
                      <a:pt x="972889" y="72095"/>
                      <a:pt x="972889" y="109267"/>
                    </a:cubicBezTo>
                    <a:cubicBezTo>
                      <a:pt x="972889" y="146439"/>
                      <a:pt x="946138" y="161439"/>
                      <a:pt x="914168" y="142526"/>
                    </a:cubicBezTo>
                    <a:cubicBezTo>
                      <a:pt x="881546" y="123614"/>
                      <a:pt x="855448" y="78616"/>
                      <a:pt x="855448" y="41444"/>
                    </a:cubicBezTo>
                    <a:cubicBezTo>
                      <a:pt x="855448" y="13565"/>
                      <a:pt x="870128" y="-1842"/>
                      <a:pt x="891231" y="176"/>
                    </a:cubicBezTo>
                    <a:close/>
                  </a:path>
                </a:pathLst>
              </a:custGeom>
              <a:solidFill>
                <a:schemeClr val="bg1"/>
              </a:solidFill>
              <a:ln>
                <a:noFill/>
              </a:ln>
            </p:spPr>
            <p:style>
              <a:lnRef idx="0">
                <a:scrgbClr r="0" g="0" b="0"/>
              </a:lnRef>
              <a:fillRef idx="0">
                <a:scrgbClr r="0" g="0" b="0"/>
              </a:fillRef>
              <a:effectRef idx="0">
                <a:scrgbClr r="0" g="0" b="0"/>
              </a:effectRef>
              <a:fontRef idx="minor"/>
            </p:style>
          </p:sp>
        </p:grpSp>
        <p:pic>
          <p:nvPicPr>
            <p:cNvPr id="171" name="Picture 8"/>
            <p:cNvPicPr/>
            <p:nvPr/>
          </p:nvPicPr>
          <p:blipFill>
            <a:blip r:embed="rId3"/>
            <a:stretch/>
          </p:blipFill>
          <p:spPr>
            <a:xfrm>
              <a:off x="9835920" y="3990960"/>
              <a:ext cx="470880" cy="730440"/>
            </a:xfrm>
            <a:prstGeom prst="rect">
              <a:avLst/>
            </a:prstGeom>
            <a:ln>
              <a:noFill/>
            </a:ln>
          </p:spPr>
        </p:pic>
        <p:pic>
          <p:nvPicPr>
            <p:cNvPr id="172" name="Picture 9"/>
            <p:cNvPicPr/>
            <p:nvPr/>
          </p:nvPicPr>
          <p:blipFill>
            <a:blip r:embed="rId3"/>
            <a:stretch/>
          </p:blipFill>
          <p:spPr>
            <a:xfrm>
              <a:off x="9671040" y="3762720"/>
              <a:ext cx="323640" cy="501840"/>
            </a:xfrm>
            <a:prstGeom prst="rect">
              <a:avLst/>
            </a:prstGeom>
            <a:ln>
              <a:noFill/>
            </a:ln>
          </p:spPr>
        </p:pic>
        <p:pic>
          <p:nvPicPr>
            <p:cNvPr id="173" name="Picture 10"/>
            <p:cNvPicPr/>
            <p:nvPr/>
          </p:nvPicPr>
          <p:blipFill>
            <a:blip r:embed="rId3"/>
            <a:stretch/>
          </p:blipFill>
          <p:spPr>
            <a:xfrm>
              <a:off x="10047960" y="3781440"/>
              <a:ext cx="165240" cy="256320"/>
            </a:xfrm>
            <a:prstGeom prst="rect">
              <a:avLst/>
            </a:prstGeom>
            <a:ln>
              <a:noFill/>
            </a:ln>
          </p:spPr>
        </p:pic>
        <p:pic>
          <p:nvPicPr>
            <p:cNvPr id="174" name="Picture 11"/>
            <p:cNvPicPr/>
            <p:nvPr/>
          </p:nvPicPr>
          <p:blipFill>
            <a:blip r:embed="rId3"/>
            <a:stretch/>
          </p:blipFill>
          <p:spPr>
            <a:xfrm>
              <a:off x="10222920" y="3961440"/>
              <a:ext cx="290160" cy="450000"/>
            </a:xfrm>
            <a:prstGeom prst="rect">
              <a:avLst/>
            </a:prstGeom>
            <a:ln>
              <a:noFill/>
            </a:ln>
          </p:spPr>
        </p:pic>
        <p:pic>
          <p:nvPicPr>
            <p:cNvPr id="175" name="Picture 12"/>
            <p:cNvPicPr/>
            <p:nvPr/>
          </p:nvPicPr>
          <p:blipFill>
            <a:blip r:embed="rId3"/>
            <a:stretch/>
          </p:blipFill>
          <p:spPr>
            <a:xfrm>
              <a:off x="9200880" y="3969720"/>
              <a:ext cx="547200" cy="848880"/>
            </a:xfrm>
            <a:prstGeom prst="rect">
              <a:avLst/>
            </a:prstGeom>
            <a:ln>
              <a:noFill/>
            </a:ln>
          </p:spPr>
        </p:pic>
        <p:pic>
          <p:nvPicPr>
            <p:cNvPr id="176" name="Picture 13"/>
            <p:cNvPicPr/>
            <p:nvPr/>
          </p:nvPicPr>
          <p:blipFill>
            <a:blip r:embed="rId3"/>
            <a:stretch/>
          </p:blipFill>
          <p:spPr>
            <a:xfrm>
              <a:off x="8458200" y="3680280"/>
              <a:ext cx="767880" cy="1191240"/>
            </a:xfrm>
            <a:prstGeom prst="rect">
              <a:avLst/>
            </a:prstGeom>
            <a:ln>
              <a:noFill/>
            </a:ln>
          </p:spPr>
        </p:pic>
        <p:pic>
          <p:nvPicPr>
            <p:cNvPr id="177" name="Picture 14"/>
            <p:cNvPicPr/>
            <p:nvPr/>
          </p:nvPicPr>
          <p:blipFill>
            <a:blip r:embed="rId3"/>
            <a:stretch/>
          </p:blipFill>
          <p:spPr>
            <a:xfrm>
              <a:off x="9488880" y="4186440"/>
              <a:ext cx="670320" cy="1039680"/>
            </a:xfrm>
            <a:prstGeom prst="rect">
              <a:avLst/>
            </a:prstGeom>
            <a:ln>
              <a:noFill/>
            </a:ln>
          </p:spPr>
        </p:pic>
        <p:pic>
          <p:nvPicPr>
            <p:cNvPr id="178" name="Picture 15"/>
            <p:cNvPicPr/>
            <p:nvPr/>
          </p:nvPicPr>
          <p:blipFill>
            <a:blip r:embed="rId3"/>
            <a:stretch/>
          </p:blipFill>
          <p:spPr>
            <a:xfrm>
              <a:off x="10566000" y="4159080"/>
              <a:ext cx="194400" cy="301680"/>
            </a:xfrm>
            <a:prstGeom prst="rect">
              <a:avLst/>
            </a:prstGeom>
            <a:ln>
              <a:noFill/>
            </a:ln>
          </p:spPr>
        </p:pic>
        <p:pic>
          <p:nvPicPr>
            <p:cNvPr id="179" name="Picture 16"/>
            <p:cNvPicPr/>
            <p:nvPr/>
          </p:nvPicPr>
          <p:blipFill>
            <a:blip r:embed="rId3"/>
            <a:stretch/>
          </p:blipFill>
          <p:spPr>
            <a:xfrm>
              <a:off x="10472760" y="4034160"/>
              <a:ext cx="165240" cy="256320"/>
            </a:xfrm>
            <a:prstGeom prst="rect">
              <a:avLst/>
            </a:prstGeom>
            <a:ln>
              <a:noFill/>
            </a:ln>
          </p:spPr>
        </p:pic>
      </p:gr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TextShape 1"/>
          <p:cNvSpPr txBox="1"/>
          <p:nvPr/>
        </p:nvSpPr>
        <p:spPr>
          <a:xfrm>
            <a:off x="461160" y="2179440"/>
            <a:ext cx="9452520" cy="3684960"/>
          </a:xfrm>
          <a:prstGeom prst="rect">
            <a:avLst/>
          </a:prstGeom>
          <a:noFill/>
          <a:ln>
            <a:noFill/>
          </a:ln>
        </p:spPr>
        <p:txBody>
          <a:bodyPr>
            <a:normAutofit/>
          </a:bodyPr>
          <a:lstStyle/>
          <a:p>
            <a:pPr marL="228600" indent="-228240">
              <a:lnSpc>
                <a:spcPct val="100000"/>
              </a:lnSpc>
              <a:spcBef>
                <a:spcPts val="1001"/>
              </a:spcBef>
              <a:buClr>
                <a:srgbClr val="000000"/>
              </a:buClr>
              <a:buFont typeface="Arial"/>
              <a:buChar char="•"/>
            </a:pPr>
            <a:r>
              <a:rPr lang="en-US" sz="2000" b="0" strike="noStrike" spc="-1">
                <a:solidFill>
                  <a:srgbClr val="000000"/>
                </a:solidFill>
                <a:latin typeface="Arial"/>
              </a:rPr>
              <a:t>Civil and Criminal considerations</a:t>
            </a:r>
          </a:p>
          <a:p>
            <a:pPr marL="228600" indent="-228240">
              <a:lnSpc>
                <a:spcPct val="100000"/>
              </a:lnSpc>
              <a:spcBef>
                <a:spcPts val="1001"/>
              </a:spcBef>
              <a:buClr>
                <a:srgbClr val="000000"/>
              </a:buClr>
              <a:buFont typeface="Arial"/>
              <a:buChar char="•"/>
            </a:pPr>
            <a:r>
              <a:rPr lang="en-US" sz="2000" b="0" strike="noStrike" spc="-1">
                <a:solidFill>
                  <a:srgbClr val="000000"/>
                </a:solidFill>
                <a:latin typeface="Arial"/>
              </a:rPr>
              <a:t>Application of law depends on jurisdiction in which an alleged offense is committed </a:t>
            </a:r>
          </a:p>
          <a:p>
            <a:pPr marL="228600" indent="-228240">
              <a:lnSpc>
                <a:spcPct val="100000"/>
              </a:lnSpc>
              <a:spcBef>
                <a:spcPts val="1001"/>
              </a:spcBef>
              <a:buClr>
                <a:srgbClr val="000000"/>
              </a:buClr>
              <a:buFont typeface="Arial"/>
              <a:buChar char="•"/>
            </a:pPr>
            <a:r>
              <a:rPr lang="en-US" sz="2000" b="0" strike="noStrike" spc="-1">
                <a:solidFill>
                  <a:srgbClr val="000000"/>
                </a:solidFill>
                <a:latin typeface="Arial"/>
              </a:rPr>
              <a:t>May include state/territory, federal or international laws and Conventions</a:t>
            </a:r>
          </a:p>
          <a:p>
            <a:pPr marL="228600" indent="-228240">
              <a:lnSpc>
                <a:spcPct val="100000"/>
              </a:lnSpc>
              <a:spcBef>
                <a:spcPts val="1001"/>
              </a:spcBef>
              <a:buClr>
                <a:srgbClr val="000000"/>
              </a:buClr>
              <a:buFont typeface="Arial"/>
              <a:buChar char="•"/>
            </a:pPr>
            <a:r>
              <a:rPr lang="en-US" sz="2000" b="0" strike="noStrike" spc="-1">
                <a:solidFill>
                  <a:srgbClr val="000000"/>
                </a:solidFill>
                <a:latin typeface="Arial"/>
              </a:rPr>
              <a:t>Jurisdiction</a:t>
            </a:r>
          </a:p>
          <a:p>
            <a:pPr marL="685800" lvl="1" indent="-228240">
              <a:lnSpc>
                <a:spcPct val="100000"/>
              </a:lnSpc>
              <a:spcBef>
                <a:spcPts val="499"/>
              </a:spcBef>
              <a:buClr>
                <a:srgbClr val="000000"/>
              </a:buClr>
              <a:buFont typeface="Wingdings" charset="2"/>
              <a:buChar char=""/>
            </a:pPr>
            <a:r>
              <a:rPr lang="en-US" sz="2000" b="0" strike="noStrike" spc="-1">
                <a:solidFill>
                  <a:srgbClr val="000000"/>
                </a:solidFill>
                <a:latin typeface="Arial"/>
              </a:rPr>
              <a:t>State:                    Section 192B of the Crimes Act (NSW)</a:t>
            </a:r>
          </a:p>
          <a:p>
            <a:pPr marL="685800" lvl="1" indent="-228240">
              <a:lnSpc>
                <a:spcPct val="100000"/>
              </a:lnSpc>
              <a:spcBef>
                <a:spcPts val="499"/>
              </a:spcBef>
              <a:buClr>
                <a:srgbClr val="000000"/>
              </a:buClr>
              <a:buFont typeface="Wingdings" charset="2"/>
              <a:buChar char=""/>
            </a:pPr>
            <a:r>
              <a:rPr lang="en-US" sz="2000" b="0" strike="noStrike" spc="-1">
                <a:solidFill>
                  <a:srgbClr val="000000"/>
                </a:solidFill>
                <a:latin typeface="Arial"/>
              </a:rPr>
              <a:t>Federal: 		Australian Cybercrime Bill</a:t>
            </a:r>
          </a:p>
          <a:p>
            <a:pPr marL="685800" lvl="1" indent="-228240">
              <a:lnSpc>
                <a:spcPct val="100000"/>
              </a:lnSpc>
              <a:spcBef>
                <a:spcPts val="499"/>
              </a:spcBef>
              <a:buClr>
                <a:srgbClr val="000000"/>
              </a:buClr>
              <a:buFont typeface="Wingdings" charset="2"/>
              <a:buChar char=""/>
            </a:pPr>
            <a:r>
              <a:rPr lang="en-US" sz="2000" b="0" strike="noStrike" spc="-1">
                <a:solidFill>
                  <a:srgbClr val="000000"/>
                </a:solidFill>
                <a:latin typeface="Arial"/>
              </a:rPr>
              <a:t>International:	Budapest Convention on Cybercrime</a:t>
            </a:r>
          </a:p>
        </p:txBody>
      </p:sp>
      <p:sp>
        <p:nvSpPr>
          <p:cNvPr id="181" name="TextShape 2"/>
          <p:cNvSpPr txBox="1"/>
          <p:nvPr/>
        </p:nvSpPr>
        <p:spPr>
          <a:xfrm>
            <a:off x="461160" y="304920"/>
            <a:ext cx="53298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The Law</a:t>
            </a:r>
            <a:endParaRPr lang="en-US" sz="2800" b="0" strike="noStrike" spc="-1">
              <a:solidFill>
                <a:srgbClr val="000000"/>
              </a:solidFill>
              <a:latin typeface="Arial"/>
            </a:endParaRPr>
          </a:p>
        </p:txBody>
      </p:sp>
      <p:pic>
        <p:nvPicPr>
          <p:cNvPr id="182" name="Picture 3"/>
          <p:cNvPicPr/>
          <p:nvPr/>
        </p:nvPicPr>
        <p:blipFill>
          <a:blip r:embed="rId3"/>
          <a:stretch/>
        </p:blipFill>
        <p:spPr>
          <a:xfrm>
            <a:off x="8723160" y="3657960"/>
            <a:ext cx="2859840" cy="260244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3" name="Group 1"/>
          <p:cNvGrpSpPr/>
          <p:nvPr/>
        </p:nvGrpSpPr>
        <p:grpSpPr>
          <a:xfrm>
            <a:off x="864000" y="1433160"/>
            <a:ext cx="5904000" cy="4928040"/>
            <a:chOff x="864000" y="1433160"/>
            <a:chExt cx="5904000" cy="4928040"/>
          </a:xfrm>
        </p:grpSpPr>
        <p:sp>
          <p:nvSpPr>
            <p:cNvPr id="184" name="CustomShape 2"/>
            <p:cNvSpPr/>
            <p:nvPr/>
          </p:nvSpPr>
          <p:spPr>
            <a:xfrm>
              <a:off x="864000" y="1433160"/>
              <a:ext cx="5904000" cy="4752000"/>
            </a:xfrm>
            <a:custGeom>
              <a:avLst/>
              <a:gdLst/>
              <a:ahLst/>
              <a:cxnLst/>
              <a:rect l="0" t="0" r="r" b="b"/>
              <a:pathLst>
                <a:path w="16402" h="13202">
                  <a:moveTo>
                    <a:pt x="8264" y="0"/>
                  </a:moveTo>
                  <a:lnTo>
                    <a:pt x="16401" y="13201"/>
                  </a:lnTo>
                  <a:lnTo>
                    <a:pt x="0" y="13201"/>
                  </a:lnTo>
                  <a:lnTo>
                    <a:pt x="8264" y="0"/>
                  </a:lnTo>
                </a:path>
              </a:pathLst>
            </a:custGeom>
            <a:solidFill>
              <a:srgbClr val="FFB66C"/>
            </a:solidFill>
            <a:ln>
              <a:solidFill>
                <a:srgbClr val="FFFFFF"/>
              </a:solidFill>
            </a:ln>
          </p:spPr>
          <p:style>
            <a:lnRef idx="0">
              <a:scrgbClr r="0" g="0" b="0"/>
            </a:lnRef>
            <a:fillRef idx="0">
              <a:scrgbClr r="0" g="0" b="0"/>
            </a:fillRef>
            <a:effectRef idx="0">
              <a:scrgbClr r="0" g="0" b="0"/>
            </a:effectRef>
            <a:fontRef idx="minor"/>
          </p:style>
        </p:sp>
        <p:sp>
          <p:nvSpPr>
            <p:cNvPr id="185" name="CustomShape 3"/>
            <p:cNvSpPr/>
            <p:nvPr/>
          </p:nvSpPr>
          <p:spPr>
            <a:xfrm>
              <a:off x="1440000" y="1433160"/>
              <a:ext cx="4752000" cy="3813120"/>
            </a:xfrm>
            <a:custGeom>
              <a:avLst/>
              <a:gdLst/>
              <a:ahLst/>
              <a:cxnLst/>
              <a:rect l="0" t="0" r="r" b="b"/>
              <a:pathLst>
                <a:path w="13202" h="10594">
                  <a:moveTo>
                    <a:pt x="6652" y="0"/>
                  </a:moveTo>
                  <a:lnTo>
                    <a:pt x="13201" y="10593"/>
                  </a:lnTo>
                  <a:lnTo>
                    <a:pt x="0" y="10593"/>
                  </a:lnTo>
                  <a:lnTo>
                    <a:pt x="6652" y="0"/>
                  </a:lnTo>
                </a:path>
              </a:pathLst>
            </a:custGeom>
            <a:solidFill>
              <a:srgbClr val="729FCF"/>
            </a:solidFill>
            <a:ln>
              <a:solidFill>
                <a:srgbClr val="FFFFFF"/>
              </a:solidFill>
            </a:ln>
          </p:spPr>
          <p:style>
            <a:lnRef idx="0">
              <a:scrgbClr r="0" g="0" b="0"/>
            </a:lnRef>
            <a:fillRef idx="0">
              <a:scrgbClr r="0" g="0" b="0"/>
            </a:fillRef>
            <a:effectRef idx="0">
              <a:scrgbClr r="0" g="0" b="0"/>
            </a:effectRef>
            <a:fontRef idx="minor"/>
          </p:style>
        </p:sp>
        <p:sp>
          <p:nvSpPr>
            <p:cNvPr id="186" name="TextShape 4"/>
            <p:cNvSpPr txBox="1"/>
            <p:nvPr/>
          </p:nvSpPr>
          <p:spPr>
            <a:xfrm>
              <a:off x="2837520" y="5246640"/>
              <a:ext cx="2274480" cy="1114560"/>
            </a:xfrm>
            <a:prstGeom prst="rect">
              <a:avLst/>
            </a:prstGeom>
            <a:noFill/>
            <a:ln>
              <a:noFill/>
            </a:ln>
          </p:spPr>
          <p:txBody>
            <a:bodyPr lIns="90000" tIns="45000" rIns="90000" bIns="45000">
              <a:spAutoFit/>
            </a:bodyPr>
            <a:lstStyle/>
            <a:p>
              <a:pPr algn="ctr"/>
              <a:r>
                <a:rPr lang="en-AU" sz="1300" b="1" strike="noStrike" spc="-1">
                  <a:latin typeface="Arial"/>
                </a:rPr>
                <a:t>Right to assemble</a:t>
              </a:r>
            </a:p>
            <a:p>
              <a:pPr algn="ctr"/>
              <a:r>
                <a:rPr lang="en-AU" sz="1300" b="1" strike="noStrike" spc="-1">
                  <a:latin typeface="Arial"/>
                </a:rPr>
                <a:t>Freedom of speech</a:t>
              </a:r>
            </a:p>
            <a:p>
              <a:pPr algn="ctr"/>
              <a:r>
                <a:rPr lang="en-AU" sz="1300" b="1" strike="noStrike" spc="-1">
                  <a:latin typeface="Arial"/>
                </a:rPr>
                <a:t>Access to justice</a:t>
              </a:r>
            </a:p>
            <a:p>
              <a:pPr algn="ctr"/>
              <a:r>
                <a:rPr lang="en-AU" sz="1300" b="1" strike="noStrike" spc="-1">
                  <a:latin typeface="Arial"/>
                </a:rPr>
                <a:t>Knowing the Law</a:t>
              </a:r>
            </a:p>
          </p:txBody>
        </p:sp>
        <p:sp>
          <p:nvSpPr>
            <p:cNvPr id="187" name="TextShape 5"/>
            <p:cNvSpPr txBox="1"/>
            <p:nvPr/>
          </p:nvSpPr>
          <p:spPr>
            <a:xfrm>
              <a:off x="2539080" y="4385160"/>
              <a:ext cx="2860920" cy="648000"/>
            </a:xfrm>
            <a:prstGeom prst="rect">
              <a:avLst/>
            </a:prstGeom>
            <a:noFill/>
            <a:ln>
              <a:noFill/>
            </a:ln>
          </p:spPr>
          <p:txBody>
            <a:bodyPr lIns="90000" tIns="45000" rIns="90000" bIns="45000">
              <a:spAutoFit/>
            </a:bodyPr>
            <a:lstStyle/>
            <a:p>
              <a:pPr algn="ctr"/>
              <a:r>
                <a:rPr lang="en-AU" sz="1300" b="1" strike="noStrike" spc="-1">
                  <a:latin typeface="Arial"/>
                </a:rPr>
                <a:t>Rights of the accused and victims</a:t>
              </a:r>
            </a:p>
            <a:p>
              <a:pPr algn="ctr"/>
              <a:r>
                <a:rPr lang="en-AU" sz="1300" b="1" strike="noStrike" spc="-1">
                  <a:latin typeface="Arial"/>
                </a:rPr>
                <a:t>Presumption of innocence</a:t>
              </a:r>
            </a:p>
            <a:p>
              <a:pPr algn="ctr"/>
              <a:r>
                <a:rPr lang="en-AU" sz="1300" b="1" strike="noStrike" spc="-1">
                  <a:latin typeface="Arial"/>
                </a:rPr>
                <a:t>Independence of the Judiciary</a:t>
              </a:r>
            </a:p>
          </p:txBody>
        </p:sp>
        <p:sp>
          <p:nvSpPr>
            <p:cNvPr id="188" name="CustomShape 6"/>
            <p:cNvSpPr/>
            <p:nvPr/>
          </p:nvSpPr>
          <p:spPr>
            <a:xfrm>
              <a:off x="2168280" y="1433160"/>
              <a:ext cx="3305160" cy="2658600"/>
            </a:xfrm>
            <a:custGeom>
              <a:avLst/>
              <a:gdLst/>
              <a:ahLst/>
              <a:cxnLst/>
              <a:rect l="0" t="0" r="r" b="b"/>
              <a:pathLst>
                <a:path w="9183" h="7387">
                  <a:moveTo>
                    <a:pt x="4626" y="0"/>
                  </a:moveTo>
                  <a:lnTo>
                    <a:pt x="9182" y="7386"/>
                  </a:lnTo>
                  <a:lnTo>
                    <a:pt x="0" y="7386"/>
                  </a:lnTo>
                  <a:lnTo>
                    <a:pt x="4626" y="0"/>
                  </a:lnTo>
                </a:path>
              </a:pathLst>
            </a:custGeom>
            <a:solidFill>
              <a:srgbClr val="81ACA6"/>
            </a:solidFill>
            <a:ln>
              <a:solidFill>
                <a:srgbClr val="FFFFFF"/>
              </a:solidFill>
            </a:ln>
          </p:spPr>
          <p:style>
            <a:lnRef idx="0">
              <a:scrgbClr r="0" g="0" b="0"/>
            </a:lnRef>
            <a:fillRef idx="0">
              <a:scrgbClr r="0" g="0" b="0"/>
            </a:fillRef>
            <a:effectRef idx="0">
              <a:scrgbClr r="0" g="0" b="0"/>
            </a:effectRef>
            <a:fontRef idx="minor"/>
          </p:style>
        </p:sp>
        <p:sp>
          <p:nvSpPr>
            <p:cNvPr id="189" name="CustomShape 7"/>
            <p:cNvSpPr/>
            <p:nvPr/>
          </p:nvSpPr>
          <p:spPr>
            <a:xfrm>
              <a:off x="2806200" y="1433160"/>
              <a:ext cx="2041560" cy="1641960"/>
            </a:xfrm>
            <a:custGeom>
              <a:avLst/>
              <a:gdLst/>
              <a:ahLst/>
              <a:cxnLst/>
              <a:rect l="0" t="0" r="r" b="b"/>
              <a:pathLst>
                <a:path w="5673" h="4563">
                  <a:moveTo>
                    <a:pt x="2858" y="0"/>
                  </a:moveTo>
                  <a:lnTo>
                    <a:pt x="5672" y="4562"/>
                  </a:lnTo>
                  <a:lnTo>
                    <a:pt x="0" y="4562"/>
                  </a:lnTo>
                  <a:lnTo>
                    <a:pt x="2858" y="0"/>
                  </a:lnTo>
                </a:path>
              </a:pathLst>
            </a:custGeom>
            <a:solidFill>
              <a:srgbClr val="FFE994"/>
            </a:solidFill>
            <a:ln>
              <a:solidFill>
                <a:srgbClr val="FFFFFF"/>
              </a:solidFill>
            </a:ln>
          </p:spPr>
          <p:style>
            <a:lnRef idx="0">
              <a:scrgbClr r="0" g="0" b="0"/>
            </a:lnRef>
            <a:fillRef idx="0">
              <a:scrgbClr r="0" g="0" b="0"/>
            </a:fillRef>
            <a:effectRef idx="0">
              <a:scrgbClr r="0" g="0" b="0"/>
            </a:effectRef>
            <a:fontRef idx="minor"/>
          </p:style>
        </p:sp>
        <p:sp>
          <p:nvSpPr>
            <p:cNvPr id="190" name="TextShape 8"/>
            <p:cNvSpPr txBox="1"/>
            <p:nvPr/>
          </p:nvSpPr>
          <p:spPr>
            <a:xfrm>
              <a:off x="2449800" y="3358440"/>
              <a:ext cx="2860920" cy="479880"/>
            </a:xfrm>
            <a:prstGeom prst="rect">
              <a:avLst/>
            </a:prstGeom>
            <a:noFill/>
            <a:ln>
              <a:noFill/>
            </a:ln>
          </p:spPr>
          <p:txBody>
            <a:bodyPr lIns="90000" tIns="45000" rIns="90000" bIns="45000">
              <a:spAutoFit/>
            </a:bodyPr>
            <a:lstStyle/>
            <a:p>
              <a:pPr algn="ctr"/>
              <a:r>
                <a:rPr lang="en-AU" sz="1300" b="1" strike="noStrike" spc="-1">
                  <a:latin typeface="Arial"/>
                </a:rPr>
                <a:t>Checks and balances</a:t>
              </a:r>
            </a:p>
            <a:p>
              <a:pPr algn="ctr"/>
              <a:r>
                <a:rPr lang="en-AU" sz="1300" b="1" strike="noStrike" spc="-1">
                  <a:latin typeface="Arial"/>
                </a:rPr>
                <a:t>on the use of power</a:t>
              </a:r>
            </a:p>
          </p:txBody>
        </p:sp>
        <p:sp>
          <p:nvSpPr>
            <p:cNvPr id="191" name="TextShape 9"/>
            <p:cNvSpPr txBox="1"/>
            <p:nvPr/>
          </p:nvSpPr>
          <p:spPr>
            <a:xfrm>
              <a:off x="2806200" y="2223720"/>
              <a:ext cx="2118960" cy="479880"/>
            </a:xfrm>
            <a:prstGeom prst="rect">
              <a:avLst/>
            </a:prstGeom>
            <a:noFill/>
            <a:ln>
              <a:noFill/>
            </a:ln>
          </p:spPr>
          <p:txBody>
            <a:bodyPr lIns="90000" tIns="45000" rIns="90000" bIns="45000">
              <a:spAutoFit/>
            </a:bodyPr>
            <a:lstStyle/>
            <a:p>
              <a:pPr algn="ctr"/>
              <a:r>
                <a:rPr lang="en-AU" sz="1300" b="1" strike="noStrike" spc="-1">
                  <a:latin typeface="Arial"/>
                </a:rPr>
                <a:t>Equality</a:t>
              </a:r>
            </a:p>
            <a:p>
              <a:pPr algn="ctr"/>
              <a:r>
                <a:rPr lang="en-AU" sz="1300" b="1" strike="noStrike" spc="-1">
                  <a:latin typeface="Arial"/>
                </a:rPr>
                <a:t>before the law</a:t>
              </a:r>
            </a:p>
          </p:txBody>
        </p:sp>
      </p:grpSp>
      <p:sp>
        <p:nvSpPr>
          <p:cNvPr id="192" name="CustomShape 10"/>
          <p:cNvSpPr/>
          <p:nvPr/>
        </p:nvSpPr>
        <p:spPr>
          <a:xfrm>
            <a:off x="6557040" y="2397600"/>
            <a:ext cx="4794840" cy="1919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AU" sz="2000" b="0" strike="noStrike" spc="-1">
                <a:solidFill>
                  <a:srgbClr val="000000"/>
                </a:solidFill>
                <a:latin typeface="Arial"/>
              </a:rPr>
              <a:t>The Australian Legal System Principles</a:t>
            </a:r>
            <a:br/>
            <a:endParaRPr lang="en-AU" sz="2000" b="0" strike="noStrike" spc="-1">
              <a:latin typeface="Arial"/>
            </a:endParaRPr>
          </a:p>
          <a:p>
            <a:pPr marL="343080" indent="-342720">
              <a:lnSpc>
                <a:spcPct val="100000"/>
              </a:lnSpc>
              <a:buClr>
                <a:srgbClr val="000000"/>
              </a:buClr>
              <a:buFont typeface="StarSymbol"/>
              <a:buAutoNum type="arabicPeriod"/>
            </a:pPr>
            <a:r>
              <a:rPr lang="en-AU" sz="2000" b="0" strike="noStrike" spc="-1">
                <a:solidFill>
                  <a:srgbClr val="000000"/>
                </a:solidFill>
                <a:latin typeface="Arial"/>
              </a:rPr>
              <a:t>Equal before the law</a:t>
            </a:r>
            <a:endParaRPr lang="en-AU" sz="2000" b="0" strike="noStrike" spc="-1">
              <a:latin typeface="Arial"/>
            </a:endParaRPr>
          </a:p>
          <a:p>
            <a:pPr marL="343080" indent="-342720">
              <a:lnSpc>
                <a:spcPct val="100000"/>
              </a:lnSpc>
              <a:buClr>
                <a:srgbClr val="000000"/>
              </a:buClr>
              <a:buFont typeface="StarSymbol"/>
              <a:buAutoNum type="arabicPeriod"/>
            </a:pPr>
            <a:r>
              <a:rPr lang="en-AU" sz="2000" b="0" strike="noStrike" spc="-1">
                <a:solidFill>
                  <a:srgbClr val="000000"/>
                </a:solidFill>
                <a:latin typeface="Arial"/>
              </a:rPr>
              <a:t>Right to fair hearing</a:t>
            </a:r>
            <a:endParaRPr lang="en-AU" sz="2000" b="0" strike="noStrike" spc="-1">
              <a:latin typeface="Arial"/>
            </a:endParaRPr>
          </a:p>
          <a:p>
            <a:pPr marL="343080" indent="-342720">
              <a:lnSpc>
                <a:spcPct val="100000"/>
              </a:lnSpc>
              <a:buClr>
                <a:srgbClr val="000000"/>
              </a:buClr>
              <a:buFont typeface="StarSymbol"/>
              <a:buAutoNum type="arabicPeriod"/>
            </a:pPr>
            <a:r>
              <a:rPr lang="en-AU" sz="2000" b="0" strike="noStrike" spc="-1">
                <a:solidFill>
                  <a:srgbClr val="000000"/>
                </a:solidFill>
                <a:latin typeface="Arial"/>
              </a:rPr>
              <a:t>Judiciary: independent and impartial</a:t>
            </a:r>
            <a:endParaRPr lang="en-AU" sz="2000" b="0" strike="noStrike" spc="-1">
              <a:latin typeface="Arial"/>
            </a:endParaRPr>
          </a:p>
          <a:p>
            <a:pPr marL="343080" indent="-342720">
              <a:lnSpc>
                <a:spcPct val="100000"/>
              </a:lnSpc>
              <a:buClr>
                <a:srgbClr val="000000"/>
              </a:buClr>
              <a:buFont typeface="StarSymbol"/>
              <a:buAutoNum type="arabicPeriod"/>
            </a:pPr>
            <a:r>
              <a:rPr lang="en-AU" sz="2000" b="0" strike="noStrike" spc="-1">
                <a:solidFill>
                  <a:srgbClr val="000000"/>
                </a:solidFill>
                <a:latin typeface="Arial"/>
              </a:rPr>
              <a:t>Right to a reasonable appeal</a:t>
            </a:r>
            <a:endParaRPr lang="en-AU" sz="2000" b="0" strike="noStrike" spc="-1">
              <a:latin typeface="Arial"/>
            </a:endParaRPr>
          </a:p>
        </p:txBody>
      </p:sp>
      <p:sp>
        <p:nvSpPr>
          <p:cNvPr id="193" name="TextShape 11"/>
          <p:cNvSpPr txBox="1"/>
          <p:nvPr/>
        </p:nvSpPr>
        <p:spPr>
          <a:xfrm>
            <a:off x="461520" y="304920"/>
            <a:ext cx="5329800" cy="942480"/>
          </a:xfrm>
          <a:prstGeom prst="rect">
            <a:avLst/>
          </a:prstGeom>
          <a:noFill/>
          <a:ln>
            <a:noFill/>
          </a:ln>
        </p:spPr>
        <p:txBody>
          <a:bodyPr anchor="ctr">
            <a:noAutofit/>
          </a:bodyPr>
          <a:lstStyle/>
          <a:p>
            <a:pPr>
              <a:lnSpc>
                <a:spcPct val="90000"/>
              </a:lnSpc>
            </a:pPr>
            <a:r>
              <a:rPr lang="en-US" sz="2800" b="1" strike="noStrike" spc="-151">
                <a:solidFill>
                  <a:srgbClr val="FFFFFF"/>
                </a:solidFill>
                <a:latin typeface="Arial"/>
              </a:rPr>
              <a:t>Rule of Law</a:t>
            </a:r>
            <a:endParaRPr lang="en-US" sz="2800" b="0" strike="noStrike" spc="-1">
              <a:solidFill>
                <a:srgbClr val="000000"/>
              </a:solidFill>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extShape 1"/>
          <p:cNvSpPr txBox="1"/>
          <p:nvPr/>
        </p:nvSpPr>
        <p:spPr>
          <a:xfrm>
            <a:off x="1658880" y="2346840"/>
            <a:ext cx="8258400" cy="3314880"/>
          </a:xfrm>
          <a:prstGeom prst="rect">
            <a:avLst/>
          </a:prstGeom>
          <a:noFill/>
          <a:ln>
            <a:noFill/>
          </a:ln>
        </p:spPr>
        <p:txBody>
          <a:bodyPr lIns="91440" tIns="45720" rIns="91440" bIns="45720" anchor="t">
            <a:noAutofit/>
          </a:bodyPr>
          <a:lstStyle/>
          <a:p>
            <a:pPr marL="228600" indent="-227965">
              <a:spcBef>
                <a:spcPts val="1001"/>
              </a:spcBef>
              <a:buClr>
                <a:srgbClr val="000000"/>
              </a:buClr>
              <a:buFont typeface="Arial"/>
              <a:buChar char="•"/>
            </a:pPr>
            <a:r>
              <a:rPr lang="en-US" sz="2000" spc="-1" dirty="0">
                <a:solidFill>
                  <a:srgbClr val="000000"/>
                </a:solidFill>
                <a:latin typeface="Arial"/>
              </a:rPr>
              <a:t>In additional to local, state and federal laws, Australia is also bound by</a:t>
            </a:r>
            <a:r>
              <a:rPr lang="en-US" sz="2000" b="0" strike="noStrike" spc="-1" dirty="0">
                <a:solidFill>
                  <a:srgbClr val="000000"/>
                </a:solidFill>
                <a:latin typeface="Arial"/>
              </a:rPr>
              <a:t> treaty and international convention obligations.</a:t>
            </a:r>
            <a:endParaRPr lang="en-US"/>
          </a:p>
          <a:p>
            <a:pPr marL="228600" indent="-227965">
              <a:spcBef>
                <a:spcPts val="1001"/>
              </a:spcBef>
              <a:buClr>
                <a:srgbClr val="000000"/>
              </a:buClr>
              <a:buFont typeface="Arial"/>
              <a:buChar char="•"/>
            </a:pPr>
            <a:r>
              <a:rPr lang="en-US" sz="2000" b="0" strike="noStrike" spc="-1" dirty="0">
                <a:solidFill>
                  <a:srgbClr val="000000"/>
                </a:solidFill>
                <a:latin typeface="Arial"/>
              </a:rPr>
              <a:t>When responding to a use of force, Australia considers that the thresholds and limitations governing the exercise of </a:t>
            </a:r>
            <a:r>
              <a:rPr lang="en-US" sz="2000" b="0" strike="noStrike" spc="-1" dirty="0" err="1">
                <a:solidFill>
                  <a:srgbClr val="000000"/>
                </a:solidFill>
                <a:latin typeface="Arial"/>
              </a:rPr>
              <a:t>self-defence</a:t>
            </a:r>
            <a:r>
              <a:rPr lang="en-US" sz="2000" b="0" strike="noStrike" spc="-1" dirty="0">
                <a:solidFill>
                  <a:srgbClr val="000000"/>
                </a:solidFill>
                <a:latin typeface="Arial"/>
              </a:rPr>
              <a:t> under Article 51 of the UN Charter</a:t>
            </a:r>
            <a:r>
              <a:rPr lang="en-US" sz="2000" spc="-1" dirty="0">
                <a:solidFill>
                  <a:srgbClr val="000000"/>
                </a:solidFill>
                <a:latin typeface="Arial"/>
              </a:rPr>
              <a:t>, also </a:t>
            </a:r>
            <a:r>
              <a:rPr lang="en-US" sz="2000" b="0" strike="noStrike" spc="-1" dirty="0">
                <a:solidFill>
                  <a:srgbClr val="000000"/>
                </a:solidFill>
                <a:latin typeface="Arial"/>
              </a:rPr>
              <a:t>apply</a:t>
            </a:r>
            <a:r>
              <a:rPr lang="en-US" sz="2000" spc="-1" dirty="0">
                <a:solidFill>
                  <a:srgbClr val="000000"/>
                </a:solidFill>
                <a:latin typeface="Arial"/>
              </a:rPr>
              <a:t> to</a:t>
            </a:r>
            <a:r>
              <a:rPr lang="en-US" sz="2000" b="0" strike="noStrike" spc="-1" dirty="0">
                <a:solidFill>
                  <a:srgbClr val="000000"/>
                </a:solidFill>
                <a:latin typeface="Arial"/>
              </a:rPr>
              <a:t> cyber operations that constitute an armed attack and in respect of acts of </a:t>
            </a:r>
            <a:r>
              <a:rPr lang="en-US" sz="2000" b="0" strike="noStrike" spc="-1" dirty="0" err="1">
                <a:solidFill>
                  <a:srgbClr val="000000"/>
                </a:solidFill>
                <a:latin typeface="Arial"/>
              </a:rPr>
              <a:t>self-defence</a:t>
            </a:r>
            <a:r>
              <a:rPr lang="en-US" sz="2000" b="0" strike="noStrike" spc="-1" dirty="0">
                <a:solidFill>
                  <a:srgbClr val="000000"/>
                </a:solidFill>
                <a:latin typeface="Arial"/>
              </a:rPr>
              <a:t> that are carried out by cyber means.</a:t>
            </a:r>
          </a:p>
        </p:txBody>
      </p:sp>
      <p:sp>
        <p:nvSpPr>
          <p:cNvPr id="195" name="TextShape 2"/>
          <p:cNvSpPr txBox="1"/>
          <p:nvPr/>
        </p:nvSpPr>
        <p:spPr>
          <a:xfrm>
            <a:off x="461160" y="304920"/>
            <a:ext cx="5329800" cy="942480"/>
          </a:xfrm>
          <a:prstGeom prst="rect">
            <a:avLst/>
          </a:prstGeom>
          <a:noFill/>
          <a:ln>
            <a:noFill/>
          </a:ln>
        </p:spPr>
        <p:txBody>
          <a:bodyPr anchor="ctr">
            <a:normAutofit/>
          </a:bodyPr>
          <a:lstStyle/>
          <a:p>
            <a:pPr>
              <a:lnSpc>
                <a:spcPct val="90000"/>
              </a:lnSpc>
            </a:pPr>
            <a:r>
              <a:rPr lang="en-US" sz="2800" b="1" strike="noStrike" spc="-151">
                <a:solidFill>
                  <a:srgbClr val="FFFFFF"/>
                </a:solidFill>
                <a:latin typeface="Arial"/>
              </a:rPr>
              <a:t>Treaties – Our International Obligations</a:t>
            </a:r>
            <a:endParaRPr lang="en-US" sz="2800" b="0" strike="noStrike" spc="-1">
              <a:solidFill>
                <a:srgbClr val="000000"/>
              </a:solidFill>
              <a:latin typeface="Arial"/>
            </a:endParaRPr>
          </a:p>
        </p:txBody>
      </p:sp>
      <p:sp>
        <p:nvSpPr>
          <p:cNvPr id="196" name="CustomShape 3"/>
          <p:cNvSpPr/>
          <p:nvPr/>
        </p:nvSpPr>
        <p:spPr>
          <a:xfrm>
            <a:off x="461160" y="6291720"/>
            <a:ext cx="5992200" cy="257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AU" sz="1100" b="0" strike="noStrike" spc="-1">
                <a:solidFill>
                  <a:srgbClr val="000000"/>
                </a:solidFill>
                <a:latin typeface="Arial"/>
              </a:rPr>
              <a:t>https://www.dfat.gov.au/sites/default/files/how-australia-implements-the-ungge-norms.pdf</a:t>
            </a:r>
            <a:endParaRPr lang="en-AU" sz="11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25547da-c4ee-4f2f-a881-f27122f631d1">
      <Terms xmlns="http://schemas.microsoft.com/office/infopath/2007/PartnerControls"/>
    </lcf76f155ced4ddcb4097134ff3c332f>
    <TaxCatchAll xmlns="a2ef3ac4-0020-4a93-a390-d5992359ff84"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C93A08C53CD974A8D0C2F8AB76DCAF4" ma:contentTypeVersion="17" ma:contentTypeDescription="Create a new document." ma:contentTypeScope="" ma:versionID="87b54fa50c13395dff8f7aa82b8cdd02">
  <xsd:schema xmlns:xsd="http://www.w3.org/2001/XMLSchema" xmlns:xs="http://www.w3.org/2001/XMLSchema" xmlns:p="http://schemas.microsoft.com/office/2006/metadata/properties" xmlns:ns2="025547da-c4ee-4f2f-a881-f27122f631d1" xmlns:ns3="a2ef3ac4-0020-4a93-a390-d5992359ff84" targetNamespace="http://schemas.microsoft.com/office/2006/metadata/properties" ma:root="true" ma:fieldsID="2c950c378a81ae9198fed614dabe5e04" ns2:_="" ns3:_="">
    <xsd:import namespace="025547da-c4ee-4f2f-a881-f27122f631d1"/>
    <xsd:import namespace="a2ef3ac4-0020-4a93-a390-d5992359ff8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OCR"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3:SharedWithUsers" minOccurs="0"/>
                <xsd:element ref="ns3:SharedWithDetails"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25547da-c4ee-4f2f-a881-f27122f631d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6" nillable="true" ma:displayName="Length (seconds)" ma:internalName="MediaLengthInSeconds" ma:readOnly="true">
      <xsd:simpleType>
        <xsd:restriction base="dms:Unknown"/>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e6d2f554-d03b-4809-9b7d-234c4814397f" ma:termSetId="09814cd3-568e-fe90-9814-8d621ff8fb84" ma:anchorId="fba54fb3-c3e1-fe81-a776-ca4b69148c4d" ma:open="true" ma:isKeyword="false">
      <xsd:complexType>
        <xsd:sequence>
          <xsd:element ref="pc:Terms" minOccurs="0" maxOccurs="1"/>
        </xsd:sequence>
      </xsd:complexType>
    </xsd:element>
    <xsd:element name="MediaServiceSearchProperties" ma:index="22" nillable="true" ma:displayName="MediaServiceSearchProperties" ma:hidden="true" ma:internalName="MediaServiceSearchProperties" ma:readOnly="true">
      <xsd:simpleType>
        <xsd:restriction base="dms:Note"/>
      </xsd:simpleType>
    </xsd:element>
    <xsd:element name="MediaServiceObjectDetectorVersions" ma:index="23"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2ef3ac4-0020-4a93-a390-d5992359ff84" elementFormDefault="qualified">
    <xsd:import namespace="http://schemas.microsoft.com/office/2006/documentManagement/types"/>
    <xsd:import namespace="http://schemas.microsoft.com/office/infopath/2007/PartnerControls"/>
    <xsd:element name="TaxCatchAll" ma:index="19" nillable="true" ma:displayName="Taxonomy Catch All Column" ma:hidden="true" ma:list="{d5cc2eee-74b1-418d-866c-07b25b5c0a8c}" ma:internalName="TaxCatchAll" ma:showField="CatchAllData" ma:web="a2ef3ac4-0020-4a93-a390-d5992359ff84">
      <xsd:complexType>
        <xsd:complexContent>
          <xsd:extension base="dms:MultiChoiceLookup">
            <xsd:sequence>
              <xsd:element name="Value" type="dms:Lookup" maxOccurs="unbounded" minOccurs="0" nillable="true"/>
            </xsd:sequence>
          </xsd:extension>
        </xsd:complexContent>
      </xsd:complexType>
    </xsd:element>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893CEB0-8FB6-40EB-AE4A-C48550A3C8BD}">
  <ds:schemaRefs>
    <ds:schemaRef ds:uri="http://purl.org/dc/dcmitype/"/>
    <ds:schemaRef ds:uri="http://purl.org/dc/elements/1.1/"/>
    <ds:schemaRef ds:uri="http://schemas.openxmlformats.org/package/2006/metadata/core-properties"/>
    <ds:schemaRef ds:uri="025547da-c4ee-4f2f-a881-f27122f631d1"/>
    <ds:schemaRef ds:uri="http://schemas.microsoft.com/office/2006/documentManagement/types"/>
    <ds:schemaRef ds:uri="http://www.w3.org/XML/1998/namespace"/>
    <ds:schemaRef ds:uri="http://schemas.microsoft.com/office/infopath/2007/PartnerControls"/>
    <ds:schemaRef ds:uri="http://purl.org/dc/terms/"/>
    <ds:schemaRef ds:uri="http://schemas.microsoft.com/office/2006/metadata/properties"/>
    <ds:schemaRef ds:uri="a2ef3ac4-0020-4a93-a390-d5992359ff84"/>
  </ds:schemaRefs>
</ds:datastoreItem>
</file>

<file path=customXml/itemProps2.xml><?xml version="1.0" encoding="utf-8"?>
<ds:datastoreItem xmlns:ds="http://schemas.openxmlformats.org/officeDocument/2006/customXml" ds:itemID="{13C0F4E1-B8A9-46BB-B5B4-B92521378E21}">
  <ds:schemaRefs>
    <ds:schemaRef ds:uri="http://schemas.microsoft.com/sharepoint/v3/contenttype/forms"/>
  </ds:schemaRefs>
</ds:datastoreItem>
</file>

<file path=customXml/itemProps3.xml><?xml version="1.0" encoding="utf-8"?>
<ds:datastoreItem xmlns:ds="http://schemas.openxmlformats.org/officeDocument/2006/customXml" ds:itemID="{A49C653C-2E63-452E-B4EA-089D93844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25547da-c4ee-4f2f-a881-f27122f631d1"/>
    <ds:schemaRef ds:uri="a2ef3ac4-0020-4a93-a390-d5992359ff8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25</TotalTime>
  <Words>3371</Words>
  <Application>Microsoft Office PowerPoint</Application>
  <PresentationFormat>Widescreen</PresentationFormat>
  <Paragraphs>283</Paragraphs>
  <Slides>21</Slides>
  <Notes>20</Notes>
  <HiddenSlides>0</HiddenSlides>
  <MMClips>0</MMClips>
  <ScaleCrop>false</ScaleCrop>
  <HeadingPairs>
    <vt:vector size="4" baseType="variant">
      <vt:variant>
        <vt:lpstr>Theme</vt:lpstr>
      </vt:variant>
      <vt:variant>
        <vt:i4>3</vt:i4>
      </vt:variant>
      <vt:variant>
        <vt:lpstr>Slide Titles</vt:lpstr>
      </vt:variant>
      <vt:variant>
        <vt:i4>21</vt:i4>
      </vt:variant>
    </vt:vector>
  </HeadingPairs>
  <TitlesOfParts>
    <vt:vector size="24" baseType="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Securing Our Digital Futures  Tony Marceddo  Director Institute for Securing Digital Futures</dc:title>
  <dc:subject/>
  <dc:creator>Tony MARCEDDO</dc:creator>
  <dc:description/>
  <cp:lastModifiedBy>Nikolai HAMPTON</cp:lastModifiedBy>
  <cp:revision>78</cp:revision>
  <dcterms:created xsi:type="dcterms:W3CDTF">2020-09-07T01:34:03Z</dcterms:created>
  <dcterms:modified xsi:type="dcterms:W3CDTF">2025-01-28T03:15:45Z</dcterms:modified>
  <dc:language>en-AU</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0x010100FC93A08C53CD974A8D0C2F8AB76DCAF4</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1</vt:i4>
  </property>
  <property fmtid="{D5CDD505-2E9C-101B-9397-08002B2CF9AE}" pid="8" name="Notes">
    <vt:i4>20</vt:i4>
  </property>
  <property fmtid="{D5CDD505-2E9C-101B-9397-08002B2CF9AE}" pid="9" name="PresentationFormat">
    <vt:lpwstr>Widescreen</vt:lpwstr>
  </property>
  <property fmtid="{D5CDD505-2E9C-101B-9397-08002B2CF9AE}" pid="10" name="ScaleCrop">
    <vt:bool>false</vt:bool>
  </property>
  <property fmtid="{D5CDD505-2E9C-101B-9397-08002B2CF9AE}" pid="11" name="ShareDoc">
    <vt:bool>false</vt:bool>
  </property>
  <property fmtid="{D5CDD505-2E9C-101B-9397-08002B2CF9AE}" pid="12" name="Slides">
    <vt:i4>21</vt:i4>
  </property>
  <property fmtid="{D5CDD505-2E9C-101B-9397-08002B2CF9AE}" pid="13" name="MediaServiceImageTags">
    <vt:lpwstr/>
  </property>
</Properties>
</file>